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4BD"/>
    <a:srgbClr val="FFFFFF"/>
    <a:srgbClr val="F6F0EA"/>
    <a:srgbClr val="B3B3B3"/>
    <a:srgbClr val="565656"/>
    <a:srgbClr val="1F4A60"/>
    <a:srgbClr val="009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2" autoAdjust="0"/>
    <p:restoredTop sz="94705" autoAdjust="0"/>
  </p:normalViewPr>
  <p:slideViewPr>
    <p:cSldViewPr showGuides="1">
      <p:cViewPr varScale="1">
        <p:scale>
          <a:sx n="104" d="100"/>
          <a:sy n="104" d="100"/>
        </p:scale>
        <p:origin x="132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4T08:41:25.9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0 184 0 0,'0'0'4048'0'0,"0"4"-4010"0"0,0 14 38 0 0,0-18-35 0 0,3-18-4135 0 0,-6 14 3805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4T08:41:30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1 244 0 0,'0'0'2404'0'0,"12"3"-3148"0"0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B28D1-58D8-4EBA-AD4A-3097FCE67AD9}" type="datetimeFigureOut">
              <a:rPr lang="da-DK" smtClean="0"/>
              <a:t>01-10-2026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502-756A-4244-B8CC-0FD4F7A5EFF5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7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1.xm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0.png"/><Relationship Id="rId4" Type="http://schemas.openxmlformats.org/officeDocument/2006/relationships/customXml" Target="../ink/ink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lede 14">
            <a:extLst>
              <a:ext uri="{FF2B5EF4-FFF2-40B4-BE49-F238E27FC236}">
                <a16:creationId xmlns:a16="http://schemas.microsoft.com/office/drawing/2014/main" id="{92A5CE45-B9B8-4276-9545-6D7118990B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DB375924-8F1B-4A42-B386-30D658A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40073283-4609-4E3F-B89A-30DFFAA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text" descr="{&quot;templafy&quot;:{&quot;id&quot;:&quot;9ccb8f9f-db2b-4ea7-9086-dcb45a4713df&quot;}}" hidden="1" title="UserProfile.Centers.Center_{{DocumentLanguage}}">
            <a:extLst>
              <a:ext uri="{FF2B5EF4-FFF2-40B4-BE49-F238E27FC236}">
                <a16:creationId xmlns:a16="http://schemas.microsoft.com/office/drawing/2014/main" id="{A6175086-BB3F-4D08-AA72-D59A277C3D84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31" name="text" descr="{&quot;templafy&quot;:{&quot;id&quot;:&quot;4f262ee9-73f8-4d41-ab64-3d952274f823&quot;}}" hidden="1" title="Form.Manuel_dato">
            <a:extLst>
              <a:ext uri="{FF2B5EF4-FFF2-40B4-BE49-F238E27FC236}">
                <a16:creationId xmlns:a16="http://schemas.microsoft.com/office/drawing/2014/main" id="{85898D87-959A-4A63-81D8-7ADE604F6901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460C8E1-2E96-4704-948D-57ACF0607C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0" y="908719"/>
            <a:ext cx="4392488" cy="2233369"/>
          </a:xfrm>
        </p:spPr>
        <p:txBody>
          <a:bodyPr anchor="t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48pt skrives her i to eller flere linjer</a:t>
            </a:r>
          </a:p>
        </p:txBody>
      </p:sp>
      <p:sp>
        <p:nvSpPr>
          <p:cNvPr id="14" name="Undertitel 2">
            <a:extLst>
              <a:ext uri="{FF2B5EF4-FFF2-40B4-BE49-F238E27FC236}">
                <a16:creationId xmlns:a16="http://schemas.microsoft.com/office/drawing/2014/main" id="{2C4F3777-1B47-4546-9098-2010446355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819" y="3355873"/>
            <a:ext cx="4418054" cy="720080"/>
          </a:xfrm>
        </p:spPr>
        <p:txBody>
          <a:bodyPr/>
          <a:lstStyle>
            <a:lvl1pPr marL="0" indent="0" algn="l">
              <a:lnSpc>
                <a:spcPct val="89000"/>
              </a:lnSpc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Underoverskrift 24pt skrives her i to linjer eller max tre linjer</a:t>
            </a: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601CD36C-6ACD-B5CA-4748-24B92AE1C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558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1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lede 14">
            <a:extLst>
              <a:ext uri="{FF2B5EF4-FFF2-40B4-BE49-F238E27FC236}">
                <a16:creationId xmlns:a16="http://schemas.microsoft.com/office/drawing/2014/main" id="{92A5CE45-B9B8-4276-9545-6D7118990B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DB375924-8F1B-4A42-B386-30D658A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40073283-4609-4E3F-B89A-30DFFAA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text" descr="{&quot;templafy&quot;:{&quot;id&quot;:&quot;9ccb8f9f-db2b-4ea7-9086-dcb45a4713df&quot;}}" hidden="1" title="UserProfile.Centers.Center_{{DocumentLanguage}}">
            <a:extLst>
              <a:ext uri="{FF2B5EF4-FFF2-40B4-BE49-F238E27FC236}">
                <a16:creationId xmlns:a16="http://schemas.microsoft.com/office/drawing/2014/main" id="{A6175086-BB3F-4D08-AA72-D59A277C3D84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31" name="text" descr="{&quot;templafy&quot;:{&quot;id&quot;:&quot;4f262ee9-73f8-4d41-ab64-3d952274f823&quot;}}" hidden="1" title="Form.Manuel_dato">
            <a:extLst>
              <a:ext uri="{FF2B5EF4-FFF2-40B4-BE49-F238E27FC236}">
                <a16:creationId xmlns:a16="http://schemas.microsoft.com/office/drawing/2014/main" id="{85898D87-959A-4A63-81D8-7ADE604F6901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460C8E1-2E96-4704-948D-57ACF0607C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0" y="908719"/>
            <a:ext cx="4392488" cy="2233369"/>
          </a:xfrm>
        </p:spPr>
        <p:txBody>
          <a:bodyPr anchor="t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48pt skrives her i to eller flere linjer</a:t>
            </a:r>
          </a:p>
        </p:txBody>
      </p:sp>
      <p:sp>
        <p:nvSpPr>
          <p:cNvPr id="14" name="Undertitel 2">
            <a:extLst>
              <a:ext uri="{FF2B5EF4-FFF2-40B4-BE49-F238E27FC236}">
                <a16:creationId xmlns:a16="http://schemas.microsoft.com/office/drawing/2014/main" id="{2C4F3777-1B47-4546-9098-2010446355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819" y="3355873"/>
            <a:ext cx="4418054" cy="720080"/>
          </a:xfrm>
        </p:spPr>
        <p:txBody>
          <a:bodyPr/>
          <a:lstStyle>
            <a:lvl1pPr marL="0" indent="0" algn="l">
              <a:lnSpc>
                <a:spcPct val="89000"/>
              </a:lnSpc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Underoverskrift 24pt skrives her i to linjer eller max tre linjer</a:t>
            </a: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036A5160-1CEE-7A67-0BE3-6640CAD40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070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17">
            <a:extLst>
              <a:ext uri="{FF2B5EF4-FFF2-40B4-BE49-F238E27FC236}">
                <a16:creationId xmlns:a16="http://schemas.microsoft.com/office/drawing/2014/main" id="{72300987-C3BB-40FA-BB5D-7A5E28B567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8" y="0"/>
            <a:ext cx="12179722" cy="685799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9649269" cy="10081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695401" y="1916832"/>
            <a:ext cx="9649072" cy="446449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60000" indent="0">
              <a:buNone/>
              <a:defRPr>
                <a:solidFill>
                  <a:schemeClr val="tx1"/>
                </a:solidFill>
              </a:defRPr>
            </a:lvl2pPr>
            <a:lvl3pPr marL="702000" indent="0">
              <a:buNone/>
              <a:defRPr>
                <a:solidFill>
                  <a:schemeClr val="tx1"/>
                </a:solidFill>
              </a:defRPr>
            </a:lvl3pPr>
            <a:lvl4pPr marL="1080000" indent="0">
              <a:buNone/>
              <a:defRPr>
                <a:solidFill>
                  <a:schemeClr val="tx1"/>
                </a:solidFill>
              </a:defRPr>
            </a:lvl4pPr>
            <a:lvl5pPr marL="1440000" indent="0">
              <a:buNone/>
              <a:defRPr>
                <a:solidFill>
                  <a:schemeClr val="tx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ABA48115-54BA-FCBF-5EFA-1DE10FDFC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329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de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17">
            <a:extLst>
              <a:ext uri="{FF2B5EF4-FFF2-40B4-BE49-F238E27FC236}">
                <a16:creationId xmlns:a16="http://schemas.microsoft.com/office/drawing/2014/main" id="{72300987-C3BB-40FA-BB5D-7A5E28B567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10"/>
            <a:ext cx="12192000" cy="6858910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8929173" cy="1008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695401" y="1916832"/>
            <a:ext cx="8928991" cy="446449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60000" indent="0">
              <a:buNone/>
              <a:defRPr>
                <a:solidFill>
                  <a:schemeClr val="bg1"/>
                </a:solidFill>
              </a:defRPr>
            </a:lvl2pPr>
            <a:lvl3pPr marL="702000" indent="0">
              <a:buNone/>
              <a:defRPr>
                <a:solidFill>
                  <a:schemeClr val="bg1"/>
                </a:solidFill>
              </a:defRPr>
            </a:lvl3pPr>
            <a:lvl4pPr marL="1080000" indent="0">
              <a:buNone/>
              <a:defRPr>
                <a:solidFill>
                  <a:schemeClr val="bg1"/>
                </a:solidFill>
              </a:defRPr>
            </a:lvl4pPr>
            <a:lvl5pPr marL="1440000" indent="0">
              <a:buNone/>
              <a:defRPr>
                <a:solidFill>
                  <a:schemeClr val="bg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69113453-5C93-71E3-E306-0A370A62A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610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45F196B-973B-BF0B-703C-D2708A6982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8" y="0"/>
            <a:ext cx="12179722" cy="6857997"/>
          </a:xfrm>
          <a:prstGeom prst="rect">
            <a:avLst/>
          </a:prstGeom>
        </p:spPr>
      </p:pic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695401" y="2038033"/>
            <a:ext cx="4628747" cy="434329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000" indent="0">
              <a:buNone/>
              <a:defRPr sz="1600">
                <a:solidFill>
                  <a:schemeClr val="tx1"/>
                </a:solidFill>
              </a:defRPr>
            </a:lvl2pPr>
            <a:lvl3pPr marL="702000" indent="0">
              <a:buNone/>
              <a:defRPr sz="1400">
                <a:solidFill>
                  <a:schemeClr val="tx1"/>
                </a:solidFill>
              </a:defRPr>
            </a:lvl3pPr>
            <a:lvl4pPr marL="1062000" indent="0">
              <a:buNone/>
              <a:defRPr sz="1200">
                <a:solidFill>
                  <a:schemeClr val="tx1"/>
                </a:solidFill>
              </a:defRPr>
            </a:lvl4pPr>
            <a:lvl5pPr marL="1422000" indent="0">
              <a:buNone/>
              <a:defRPr sz="1000">
                <a:solidFill>
                  <a:schemeClr val="tx1"/>
                </a:solidFill>
              </a:defRPr>
            </a:lvl5pPr>
            <a:lvl6pPr marL="1872000">
              <a:defRPr sz="1000">
                <a:solidFill>
                  <a:schemeClr val="tx1"/>
                </a:solidFill>
              </a:defRPr>
            </a:lvl6pPr>
            <a:lvl7pPr marL="2232000">
              <a:defRPr sz="1000">
                <a:solidFill>
                  <a:schemeClr val="tx1"/>
                </a:solidFill>
              </a:defRPr>
            </a:lvl7pPr>
            <a:lvl8pPr marL="2592000">
              <a:defRPr>
                <a:solidFill>
                  <a:schemeClr val="tx1"/>
                </a:solidFill>
              </a:defRPr>
            </a:lvl8pPr>
            <a:lvl9pPr marL="2952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5715924" y="2038034"/>
            <a:ext cx="4628746" cy="4345686"/>
          </a:xfr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000" indent="0">
              <a:buNone/>
              <a:defRPr sz="1600">
                <a:solidFill>
                  <a:schemeClr val="tx1"/>
                </a:solidFill>
              </a:defRPr>
            </a:lvl2pPr>
            <a:lvl3pPr marL="702000" indent="0">
              <a:buNone/>
              <a:defRPr sz="1400">
                <a:solidFill>
                  <a:schemeClr val="tx1"/>
                </a:solidFill>
              </a:defRPr>
            </a:lvl3pPr>
            <a:lvl4pPr marL="1062000" indent="0">
              <a:buNone/>
              <a:defRPr sz="1200">
                <a:solidFill>
                  <a:schemeClr val="tx1"/>
                </a:solidFill>
              </a:defRPr>
            </a:lvl4pPr>
            <a:lvl5pPr marL="1422000" indent="0">
              <a:buNone/>
              <a:defRPr sz="1000">
                <a:solidFill>
                  <a:schemeClr val="tx1"/>
                </a:solidFill>
              </a:defRPr>
            </a:lvl5pPr>
            <a:lvl6pPr marL="1872000">
              <a:defRPr sz="1000">
                <a:solidFill>
                  <a:schemeClr val="bg1"/>
                </a:solidFill>
              </a:defRPr>
            </a:lvl6pPr>
            <a:lvl7pPr marL="2232000">
              <a:defRPr sz="1000">
                <a:solidFill>
                  <a:schemeClr val="bg1"/>
                </a:solidFill>
              </a:defRPr>
            </a:lvl7pPr>
            <a:lvl8pPr marL="2592000">
              <a:defRPr>
                <a:solidFill>
                  <a:schemeClr val="bg1"/>
                </a:solidFill>
              </a:defRPr>
            </a:lvl8pPr>
            <a:lvl9pPr marL="2952000"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68D8D5A-0B9B-4749-A27C-B61865A9F4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BD7D929E-55A9-404B-AB63-7056C83E8F0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" descr="{&quot;templafy&quot;:{&quot;id&quot;:&quot;092fe672-350b-4e40-a598-4e0213300ffe&quot;}}" hidden="1" title="UserProfile.Centers.Center_{{DocumentLanguage}}">
            <a:extLst>
              <a:ext uri="{FF2B5EF4-FFF2-40B4-BE49-F238E27FC236}">
                <a16:creationId xmlns:a16="http://schemas.microsoft.com/office/drawing/2014/main" id="{070629F2-536E-43DB-A618-FC0BE464A8B6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7" name="text" descr="{&quot;templafy&quot;:{&quot;id&quot;:&quot;89ab8676-e00b-4323-9c5f-54c0d2877257&quot;}}" hidden="1" title="Form.Manuel_dato">
            <a:extLst>
              <a:ext uri="{FF2B5EF4-FFF2-40B4-BE49-F238E27FC236}">
                <a16:creationId xmlns:a16="http://schemas.microsoft.com/office/drawing/2014/main" id="{6FE2C55A-F3A3-4C26-9E35-9687C243706A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80B1E5B-408D-0127-1933-7FB2EBF8C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9649269" cy="10081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5" name="Pladsholder til diasnummer 5">
            <a:extLst>
              <a:ext uri="{FF2B5EF4-FFF2-40B4-BE49-F238E27FC236}">
                <a16:creationId xmlns:a16="http://schemas.microsoft.com/office/drawing/2014/main" id="{CFC09CCD-5C31-7487-2BFF-E828BA126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4325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de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695402" y="2038033"/>
            <a:ext cx="5237546" cy="434329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000" indent="0">
              <a:buNone/>
              <a:defRPr sz="1600">
                <a:solidFill>
                  <a:schemeClr val="tx1"/>
                </a:solidFill>
              </a:defRPr>
            </a:lvl2pPr>
            <a:lvl3pPr marL="702000" indent="0">
              <a:buNone/>
              <a:defRPr sz="1400">
                <a:solidFill>
                  <a:schemeClr val="tx1"/>
                </a:solidFill>
              </a:defRPr>
            </a:lvl3pPr>
            <a:lvl4pPr marL="1062000" indent="0">
              <a:buNone/>
              <a:defRPr sz="1200">
                <a:solidFill>
                  <a:schemeClr val="tx1"/>
                </a:solidFill>
              </a:defRPr>
            </a:lvl4pPr>
            <a:lvl5pPr marL="1422000" indent="0">
              <a:buNone/>
              <a:defRPr sz="1000">
                <a:solidFill>
                  <a:schemeClr val="tx1"/>
                </a:solidFill>
              </a:defRPr>
            </a:lvl5pPr>
            <a:lvl6pPr marL="1872000">
              <a:defRPr sz="1000">
                <a:solidFill>
                  <a:schemeClr val="tx1"/>
                </a:solidFill>
              </a:defRPr>
            </a:lvl6pPr>
            <a:lvl7pPr marL="2232000">
              <a:defRPr sz="1000">
                <a:solidFill>
                  <a:schemeClr val="tx1"/>
                </a:solidFill>
              </a:defRPr>
            </a:lvl7pPr>
            <a:lvl8pPr marL="2592000">
              <a:defRPr>
                <a:solidFill>
                  <a:schemeClr val="tx1"/>
                </a:solidFill>
              </a:defRPr>
            </a:lvl8pPr>
            <a:lvl9pPr marL="2952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259054" y="2038034"/>
            <a:ext cx="5237545" cy="4345686"/>
          </a:xfr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000" indent="0">
              <a:buNone/>
              <a:defRPr sz="1600">
                <a:solidFill>
                  <a:schemeClr val="bg1"/>
                </a:solidFill>
              </a:defRPr>
            </a:lvl2pPr>
            <a:lvl3pPr marL="702000" indent="0">
              <a:buNone/>
              <a:defRPr sz="1400">
                <a:solidFill>
                  <a:schemeClr val="bg1"/>
                </a:solidFill>
              </a:defRPr>
            </a:lvl3pPr>
            <a:lvl4pPr marL="1062000" indent="0">
              <a:buNone/>
              <a:defRPr sz="1200">
                <a:solidFill>
                  <a:schemeClr val="bg1"/>
                </a:solidFill>
              </a:defRPr>
            </a:lvl4pPr>
            <a:lvl5pPr marL="1422000" indent="0">
              <a:buNone/>
              <a:defRPr sz="1000">
                <a:solidFill>
                  <a:schemeClr val="bg1"/>
                </a:solidFill>
              </a:defRPr>
            </a:lvl5pPr>
            <a:lvl6pPr marL="1872000">
              <a:defRPr sz="1000">
                <a:solidFill>
                  <a:schemeClr val="bg1"/>
                </a:solidFill>
              </a:defRPr>
            </a:lvl6pPr>
            <a:lvl7pPr marL="2232000">
              <a:defRPr sz="1000">
                <a:solidFill>
                  <a:schemeClr val="bg1"/>
                </a:solidFill>
              </a:defRPr>
            </a:lvl7pPr>
            <a:lvl8pPr marL="2592000">
              <a:defRPr>
                <a:solidFill>
                  <a:schemeClr val="bg1"/>
                </a:solidFill>
              </a:defRPr>
            </a:lvl8pPr>
            <a:lvl9pPr marL="2952000"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68D8D5A-0B9B-4749-A27C-B61865A9F4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BD7D929E-55A9-404B-AB63-7056C83E8F0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" descr="{&quot;templafy&quot;:{&quot;id&quot;:&quot;092fe672-350b-4e40-a598-4e0213300ffe&quot;}}" hidden="1" title="UserProfile.Centers.Center_{{DocumentLanguage}}">
            <a:extLst>
              <a:ext uri="{FF2B5EF4-FFF2-40B4-BE49-F238E27FC236}">
                <a16:creationId xmlns:a16="http://schemas.microsoft.com/office/drawing/2014/main" id="{070629F2-536E-43DB-A618-FC0BE464A8B6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7" name="text" descr="{&quot;templafy&quot;:{&quot;id&quot;:&quot;89ab8676-e00b-4323-9c5f-54c0d2877257&quot;}}" hidden="1" title="Form.Manuel_dato">
            <a:extLst>
              <a:ext uri="{FF2B5EF4-FFF2-40B4-BE49-F238E27FC236}">
                <a16:creationId xmlns:a16="http://schemas.microsoft.com/office/drawing/2014/main" id="{6FE2C55A-F3A3-4C26-9E35-9687C243706A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80B1E5B-408D-0127-1933-7FB2EBF8C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10801199" cy="10081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F3F8C07F-7A95-4ADA-1BF1-54BBAE35A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277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s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3">
            <a:extLst>
              <a:ext uri="{FF2B5EF4-FFF2-40B4-BE49-F238E27FC236}">
                <a16:creationId xmlns:a16="http://schemas.microsoft.com/office/drawing/2014/main" id="{A68198D7-8C45-4D8A-BEA0-249C4D580F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48671" y="0"/>
            <a:ext cx="6137189" cy="6858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A93F5951-7995-4A47-85AF-D16DA072D54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5401" y="1916832"/>
            <a:ext cx="5040560" cy="446449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60000" indent="0">
              <a:buNone/>
              <a:defRPr>
                <a:solidFill>
                  <a:schemeClr val="tx1"/>
                </a:solidFill>
              </a:defRPr>
            </a:lvl2pPr>
            <a:lvl3pPr marL="702000" indent="0">
              <a:buNone/>
              <a:defRPr>
                <a:solidFill>
                  <a:schemeClr val="tx1"/>
                </a:solidFill>
              </a:defRPr>
            </a:lvl3pPr>
            <a:lvl4pPr marL="1080000" indent="0">
              <a:buNone/>
              <a:defRPr>
                <a:solidFill>
                  <a:schemeClr val="tx1"/>
                </a:solidFill>
              </a:defRPr>
            </a:lvl4pPr>
            <a:lvl5pPr marL="1440000" indent="0">
              <a:buNone/>
              <a:defRPr>
                <a:solidFill>
                  <a:schemeClr val="tx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13AA727-3F98-B3D9-6A69-37111A1670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5040560" cy="10081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5F08B4EF-09AB-3AF1-7448-D1D64F54B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8042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ders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0979E8A-B118-98C7-B659-2179D2A3CB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79720" cy="6858000"/>
          </a:xfrm>
          <a:prstGeom prst="rect">
            <a:avLst/>
          </a:prstGeom>
        </p:spPr>
      </p:pic>
      <p:sp>
        <p:nvSpPr>
          <p:cNvPr id="14" name="Pladsholder til billede 3">
            <a:extLst>
              <a:ext uri="{FF2B5EF4-FFF2-40B4-BE49-F238E27FC236}">
                <a16:creationId xmlns:a16="http://schemas.microsoft.com/office/drawing/2014/main" id="{A68198D7-8C45-4D8A-BEA0-249C4D580F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89860" cy="6858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A93F5951-7995-4A47-85AF-D16DA072D54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5401" y="1916828"/>
            <a:ext cx="5040560" cy="295233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60000" indent="0">
              <a:buNone/>
              <a:defRPr>
                <a:solidFill>
                  <a:schemeClr val="bg1"/>
                </a:solidFill>
              </a:defRPr>
            </a:lvl2pPr>
            <a:lvl3pPr marL="702000" indent="0">
              <a:buNone/>
              <a:defRPr>
                <a:solidFill>
                  <a:schemeClr val="bg1"/>
                </a:solidFill>
              </a:defRPr>
            </a:lvl3pPr>
            <a:lvl4pPr marL="1080000" indent="0">
              <a:buNone/>
              <a:defRPr>
                <a:solidFill>
                  <a:schemeClr val="bg1"/>
                </a:solidFill>
              </a:defRPr>
            </a:lvl4pPr>
            <a:lvl5pPr marL="1440000" indent="0">
              <a:buNone/>
              <a:defRPr>
                <a:solidFill>
                  <a:schemeClr val="bg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4D4F35A-7A07-2226-552F-4377A00F55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5040560" cy="1008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9F42FECD-AB92-DCDC-11F4-925A601AF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967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nde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10801198" cy="10081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695401" y="1916832"/>
            <a:ext cx="10801198" cy="446449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60000" indent="0">
              <a:buNone/>
              <a:defRPr>
                <a:solidFill>
                  <a:schemeClr val="tx1"/>
                </a:solidFill>
              </a:defRPr>
            </a:lvl2pPr>
            <a:lvl3pPr marL="702000" indent="0">
              <a:buNone/>
              <a:defRPr>
                <a:solidFill>
                  <a:schemeClr val="tx1"/>
                </a:solidFill>
              </a:defRPr>
            </a:lvl3pPr>
            <a:lvl4pPr marL="1080000" indent="0">
              <a:buNone/>
              <a:defRPr>
                <a:solidFill>
                  <a:schemeClr val="tx1"/>
                </a:solidFill>
              </a:defRPr>
            </a:lvl4pPr>
            <a:lvl5pPr marL="1440000" indent="0">
              <a:buNone/>
              <a:defRPr>
                <a:solidFill>
                  <a:schemeClr val="tx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681F3330-1332-F2A9-56EC-483D68FBB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574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nde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245E5E72-DFDC-4843-8E85-437E946456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10"/>
            <a:ext cx="12192000" cy="6858910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10801198" cy="1008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695401" y="1916832"/>
            <a:ext cx="10801198" cy="446449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60000" indent="0">
              <a:buNone/>
              <a:defRPr>
                <a:solidFill>
                  <a:schemeClr val="bg1"/>
                </a:solidFill>
              </a:defRPr>
            </a:lvl2pPr>
            <a:lvl3pPr marL="702000" indent="0">
              <a:buNone/>
              <a:defRPr>
                <a:solidFill>
                  <a:schemeClr val="bg1"/>
                </a:solidFill>
              </a:defRPr>
            </a:lvl3pPr>
            <a:lvl4pPr marL="1080000" indent="0">
              <a:buNone/>
              <a:defRPr>
                <a:solidFill>
                  <a:schemeClr val="bg1"/>
                </a:solidFill>
              </a:defRPr>
            </a:lvl4pPr>
            <a:lvl5pPr marL="1440000" indent="0">
              <a:buNone/>
              <a:defRPr>
                <a:solidFill>
                  <a:schemeClr val="bg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EB5AA776-C17B-FC34-4FD3-95A3A27F9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343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nde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245E5E72-DFDC-4843-8E85-437E946456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79959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695401" y="692696"/>
            <a:ext cx="10801198" cy="10081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695401" y="1916832"/>
            <a:ext cx="10801198" cy="446449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60000" indent="0">
              <a:buNone/>
              <a:defRPr>
                <a:solidFill>
                  <a:schemeClr val="tx1"/>
                </a:solidFill>
              </a:defRPr>
            </a:lvl2pPr>
            <a:lvl3pPr marL="702000" indent="0">
              <a:buNone/>
              <a:defRPr>
                <a:solidFill>
                  <a:schemeClr val="tx1"/>
                </a:solidFill>
              </a:defRPr>
            </a:lvl3pPr>
            <a:lvl4pPr marL="1080000" indent="0">
              <a:buNone/>
              <a:defRPr>
                <a:solidFill>
                  <a:schemeClr val="tx1"/>
                </a:solidFill>
              </a:defRPr>
            </a:lvl4pPr>
            <a:lvl5pPr marL="1440000" indent="0">
              <a:buNone/>
              <a:defRPr>
                <a:solidFill>
                  <a:schemeClr val="tx1"/>
                </a:solidFill>
              </a:defRPr>
            </a:lvl5pPr>
            <a:lvl6pPr marL="1998000" indent="-180000">
              <a:defRPr>
                <a:solidFill>
                  <a:schemeClr val="tx1"/>
                </a:solidFill>
              </a:defRPr>
            </a:lvl6pPr>
            <a:lvl7pPr marL="2358000" indent="-180000">
              <a:defRPr>
                <a:solidFill>
                  <a:schemeClr val="tx1"/>
                </a:solidFill>
              </a:defRPr>
            </a:lvl7pPr>
            <a:lvl8pPr marL="2718000" indent="-180000">
              <a:defRPr>
                <a:solidFill>
                  <a:schemeClr val="tx1"/>
                </a:solidFill>
              </a:defRPr>
            </a:lvl8pPr>
            <a:lvl9pPr marL="2718000" indent="-180000"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text" descr="{&quot;templafy&quot;:{&quot;id&quot;:&quot;402a1c24-0eda-49a2-ba92-17d309d18f75&quot;}}" hidden="1" title="UserProfile.Centers.Center_{{DocumentLanguage}}">
            <a:extLst>
              <a:ext uri="{FF2B5EF4-FFF2-40B4-BE49-F238E27FC236}">
                <a16:creationId xmlns:a16="http://schemas.microsoft.com/office/drawing/2014/main" id="{867010F9-A7D3-4A5E-BC65-021A3528870A}"/>
              </a:ext>
            </a:extLst>
          </p:cNvPr>
          <p:cNvSpPr txBox="1">
            <a:spLocks/>
          </p:cNvSpPr>
          <p:nvPr userDrawn="1"/>
        </p:nvSpPr>
        <p:spPr>
          <a:xfrm>
            <a:off x="1366838" y="3780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rgbClr val="B3B3B3"/>
              </a:solidFill>
            </a:endParaRPr>
          </a:p>
        </p:txBody>
      </p:sp>
      <p:sp>
        <p:nvSpPr>
          <p:cNvPr id="23" name="text" descr="{&quot;templafy&quot;:{&quot;id&quot;:&quot;810cb64a-f11a-46f1-9975-255c24e0d044&quot;}}" hidden="1" title="Form.Manuel_dato">
            <a:extLst>
              <a:ext uri="{FF2B5EF4-FFF2-40B4-BE49-F238E27FC236}">
                <a16:creationId xmlns:a16="http://schemas.microsoft.com/office/drawing/2014/main" id="{D852104B-31C3-45BB-B8A2-2EFD81BDA39E}"/>
              </a:ext>
            </a:extLst>
          </p:cNvPr>
          <p:cNvSpPr txBox="1"/>
          <p:nvPr userDrawn="1"/>
        </p:nvSpPr>
        <p:spPr>
          <a:xfrm>
            <a:off x="78912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bg1"/>
              </a:solidFill>
            </a:endParaRPr>
          </a:p>
        </p:txBody>
      </p:sp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DC848644-D6D0-4B1E-DE5F-22C188090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1944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ders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Pladsholder til billede 2">
            <a:extLst>
              <a:ext uri="{FF2B5EF4-FFF2-40B4-BE49-F238E27FC236}">
                <a16:creationId xmlns:a16="http://schemas.microsoft.com/office/drawing/2014/main" id="{C870A587-0A3A-42CA-9458-234900FF9E4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1999" cy="6858000"/>
          </a:xfrm>
        </p:spPr>
        <p:txBody>
          <a:bodyPr tIns="612000" anchor="ctr" anchorCtr="0"/>
          <a:lstStyle>
            <a:lvl1pPr marL="0" indent="0" algn="ctr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F365C4C5-9787-46C8-81C4-992DA883DF0C}"/>
                  </a:ext>
                </a:extLst>
              </p14:cNvPr>
              <p14:cNvContentPartPr/>
              <p14:nvPr userDrawn="1"/>
            </p14:nvContentPartPr>
            <p14:xfrm>
              <a:off x="2015181" y="-288840"/>
              <a:ext cx="1440" cy="828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F365C4C5-9787-46C8-81C4-992DA883DF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6181" y="-297840"/>
                <a:ext cx="1908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0237E26E-62D5-45FD-8D0C-12A1AAD3D9CB}"/>
                  </a:ext>
                </a:extLst>
              </p14:cNvPr>
              <p14:cNvContentPartPr/>
              <p14:nvPr userDrawn="1"/>
            </p14:nvContentPartPr>
            <p14:xfrm>
              <a:off x="1650861" y="2415840"/>
              <a:ext cx="5040" cy="180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0237E26E-62D5-45FD-8D0C-12A1AAD3D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2221" y="2407200"/>
                <a:ext cx="2268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ladsholder til diasnummer 5">
            <a:extLst>
              <a:ext uri="{FF2B5EF4-FFF2-40B4-BE49-F238E27FC236}">
                <a16:creationId xmlns:a16="http://schemas.microsoft.com/office/drawing/2014/main" id="{A8FFFD60-4F6C-B021-98DF-BF76AA76A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935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366837" y="872078"/>
            <a:ext cx="10137776" cy="8269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366837" y="1993525"/>
            <a:ext cx="10137776" cy="3491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5" name="Footer" hidden="1"/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4" name="Dato" hidden="1"/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6" name="Pladsholder til diasnummer 5">
            <a:extLst>
              <a:ext uri="{FF2B5EF4-FFF2-40B4-BE49-F238E27FC236}">
                <a16:creationId xmlns:a16="http://schemas.microsoft.com/office/drawing/2014/main" id="{7C2AAD16-14EE-9D92-8487-69835E10F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4613" y="6288074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92" r:id="rId2"/>
    <p:sldLayoutId id="2147483650" r:id="rId3"/>
    <p:sldLayoutId id="2147483693" r:id="rId4"/>
    <p:sldLayoutId id="2147483685" r:id="rId5"/>
    <p:sldLayoutId id="2147483694" r:id="rId6"/>
    <p:sldLayoutId id="2147483686" r:id="rId7"/>
    <p:sldLayoutId id="2147483697" r:id="rId8"/>
    <p:sldLayoutId id="2147483695" r:id="rId9"/>
    <p:sldLayoutId id="2147483696" r:id="rId10"/>
    <p:sldLayoutId id="2147483698" r:id="rId11"/>
    <p:sldLayoutId id="2147483675" r:id="rId12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44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20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28000" indent="-126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18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4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90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200" kern="1200" baseline="0" dirty="0">
          <a:solidFill>
            <a:schemeClr val="tx1"/>
          </a:solidFill>
          <a:latin typeface="+mn-lt"/>
          <a:ea typeface="+mn-ea"/>
          <a:cs typeface="+mn-cs"/>
        </a:defRPr>
      </a:lvl6pPr>
      <a:lvl7pPr marL="226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100" kern="1200" baseline="0" dirty="0">
          <a:solidFill>
            <a:schemeClr val="tx1"/>
          </a:solidFill>
          <a:latin typeface="+mn-lt"/>
          <a:ea typeface="+mn-ea"/>
          <a:cs typeface="+mn-cs"/>
        </a:defRPr>
      </a:lvl7pPr>
      <a:lvl8pPr marL="262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000" kern="1200" baseline="0" dirty="0">
          <a:solidFill>
            <a:schemeClr val="tx1"/>
          </a:solidFill>
          <a:latin typeface="+mn-lt"/>
          <a:ea typeface="+mn-ea"/>
          <a:cs typeface="+mn-cs"/>
        </a:defRPr>
      </a:lvl8pPr>
      <a:lvl9pPr marL="298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80808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1071" userDrawn="1">
          <p15:clr>
            <a:srgbClr val="F26B43"/>
          </p15:clr>
        </p15:guide>
        <p15:guide id="6" orient="horz" pos="1253" userDrawn="1">
          <p15:clr>
            <a:srgbClr val="F26B43"/>
          </p15:clr>
        </p15:guide>
        <p15:guide id="7" orient="horz" pos="3455" userDrawn="1">
          <p15:clr>
            <a:srgbClr val="F26B43"/>
          </p15:clr>
        </p15:guide>
        <p15:guide id="10" pos="861" userDrawn="1">
          <p15:clr>
            <a:srgbClr val="F26B43"/>
          </p15:clr>
        </p15:guide>
        <p15:guide id="11" pos="7247" userDrawn="1">
          <p15:clr>
            <a:srgbClr val="F26B43"/>
          </p15:clr>
        </p15:guide>
        <p15:guide id="12" pos="3963" userDrawn="1">
          <p15:clr>
            <a:srgbClr val="F26B43"/>
          </p15:clr>
        </p15:guide>
        <p15:guide id="13" pos="41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F168803-A844-2B2A-E120-99280B3CF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7C8F67E-DE90-FED0-DDC7-73B26F642925}"/>
              </a:ext>
            </a:extLst>
          </p:cNvPr>
          <p:cNvSpPr txBox="1"/>
          <p:nvPr/>
        </p:nvSpPr>
        <p:spPr>
          <a:xfrm>
            <a:off x="695401" y="116632"/>
            <a:ext cx="9217023" cy="7920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4400" dirty="0"/>
              <a:t>P</a:t>
            </a:r>
            <a:r>
              <a:rPr lang="da-DK" sz="4400" dirty="0">
                <a:solidFill>
                  <a:schemeClr val="accent1"/>
                </a:solidFill>
              </a:rPr>
              <a:t>lan</a:t>
            </a:r>
            <a:r>
              <a:rPr lang="da-DK" sz="4400" dirty="0">
                <a:solidFill>
                  <a:srgbClr val="FFC000"/>
                </a:solidFill>
              </a:rPr>
              <a:t> </a:t>
            </a:r>
            <a:r>
              <a:rPr lang="da-DK" sz="4400" dirty="0"/>
              <a:t>- D</a:t>
            </a:r>
            <a:r>
              <a:rPr lang="da-DK" sz="4400" dirty="0">
                <a:solidFill>
                  <a:schemeClr val="accent1"/>
                </a:solidFill>
              </a:rPr>
              <a:t>o</a:t>
            </a:r>
            <a:r>
              <a:rPr lang="da-DK" sz="4400" dirty="0"/>
              <a:t> - </a:t>
            </a:r>
            <a:r>
              <a:rPr lang="da-DK" sz="4400" dirty="0" err="1"/>
              <a:t>S</a:t>
            </a:r>
            <a:r>
              <a:rPr lang="da-DK" sz="4400" dirty="0" err="1">
                <a:solidFill>
                  <a:schemeClr val="accent1"/>
                </a:solidFill>
              </a:rPr>
              <a:t>tudy</a:t>
            </a:r>
            <a:r>
              <a:rPr lang="da-DK" sz="4400" dirty="0"/>
              <a:t> - </a:t>
            </a:r>
            <a:r>
              <a:rPr lang="da-DK" sz="4400" dirty="0" err="1"/>
              <a:t>A</a:t>
            </a:r>
            <a:r>
              <a:rPr lang="da-DK" sz="4400" dirty="0" err="1">
                <a:solidFill>
                  <a:schemeClr val="accent1"/>
                </a:solidFill>
              </a:rPr>
              <a:t>ct</a:t>
            </a:r>
            <a:r>
              <a:rPr lang="da-DK" sz="4400" dirty="0">
                <a:solidFill>
                  <a:srgbClr val="FFC000"/>
                </a:solidFill>
              </a:rPr>
              <a:t> </a:t>
            </a:r>
            <a:r>
              <a:rPr lang="da-DK" sz="4400" dirty="0"/>
              <a:t>(PDSA)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3FD7C9F-57B3-3C18-15A8-CCA7B6D1D204}"/>
              </a:ext>
            </a:extLst>
          </p:cNvPr>
          <p:cNvSpPr txBox="1"/>
          <p:nvPr/>
        </p:nvSpPr>
        <p:spPr>
          <a:xfrm>
            <a:off x="695401" y="908719"/>
            <a:ext cx="8568951" cy="360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PDSA-cirkel nr.: </a:t>
            </a:r>
            <a:r>
              <a:rPr lang="da-DK" u="sng" dirty="0">
                <a:solidFill>
                  <a:schemeClr val="bg1"/>
                </a:solidFill>
              </a:rPr>
              <a:t>                                                </a:t>
            </a:r>
            <a:r>
              <a:rPr lang="da-DK" dirty="0">
                <a:solidFill>
                  <a:schemeClr val="bg1"/>
                </a:solidFill>
              </a:rPr>
              <a:t>Dato: </a:t>
            </a:r>
            <a:r>
              <a:rPr lang="da-DK" u="sng" dirty="0">
                <a:solidFill>
                  <a:schemeClr val="bg1"/>
                </a:solidFill>
              </a:rPr>
              <a:t>                     </a:t>
            </a:r>
            <a:r>
              <a:rPr lang="da-DK" dirty="0">
                <a:solidFill>
                  <a:schemeClr val="bg1"/>
                </a:solidFill>
              </a:rPr>
              <a:t> Ansvarlig:  </a:t>
            </a:r>
            <a:r>
              <a:rPr lang="da-DK" u="sng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8" name="Billede 37">
            <a:extLst>
              <a:ext uri="{FF2B5EF4-FFF2-40B4-BE49-F238E27FC236}">
                <a16:creationId xmlns:a16="http://schemas.microsoft.com/office/drawing/2014/main" id="{2A0B8A60-FA5A-DAD5-D192-EE9132919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686" y="224148"/>
            <a:ext cx="1044611" cy="10446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0F12C437-7469-86A1-08AD-11CD5D2E1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575730"/>
              </p:ext>
            </p:extLst>
          </p:nvPr>
        </p:nvGraphicFramePr>
        <p:xfrm>
          <a:off x="479374" y="1484784"/>
          <a:ext cx="4248474" cy="19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144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154330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136470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Spørgsmål: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Hvilken idé/ ændring</a:t>
                      </a:r>
                      <a:r>
                        <a:rPr lang="da-DK" sz="900" b="0" baseline="0" dirty="0">
                          <a:solidFill>
                            <a:schemeClr val="tx1"/>
                          </a:solidFill>
                        </a:rPr>
                        <a:t> ønsker vi at afprøve?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baseline="0" dirty="0">
                          <a:solidFill>
                            <a:schemeClr val="tx1"/>
                          </a:solidFill>
                        </a:rPr>
                        <a:t>Hvilket spørgsmål vil vi gerne have svar på?</a:t>
                      </a:r>
                      <a:endParaRPr lang="da-DK" dirty="0"/>
                    </a:p>
                  </a:txBody>
                  <a:tcPr>
                    <a:solidFill>
                      <a:srgbClr val="BC90C1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62452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Arbejdshypotese:</a:t>
                      </a:r>
                    </a:p>
                    <a:p>
                      <a:r>
                        <a:rPr lang="da-DK" sz="900" dirty="0"/>
                        <a:t>Hvilket svar forventer vi?</a:t>
                      </a:r>
                    </a:p>
                  </a:txBody>
                  <a:tcPr>
                    <a:solidFill>
                      <a:srgbClr val="BC90C1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C8680F82-5123-9BF6-D352-66F161898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316690"/>
              </p:ext>
            </p:extLst>
          </p:nvPr>
        </p:nvGraphicFramePr>
        <p:xfrm>
          <a:off x="479375" y="3573016"/>
          <a:ext cx="4248473" cy="1506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3896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174577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314002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Plan</a:t>
                      </a:r>
                      <a:r>
                        <a:rPr lang="da-DK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– Afprøvning og indsamling af information</a:t>
                      </a:r>
                    </a:p>
                  </a:txBody>
                  <a:tcPr>
                    <a:solidFill>
                      <a:srgbClr val="BC90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1192577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Hvem</a:t>
                      </a:r>
                      <a:r>
                        <a:rPr lang="da-DK" sz="900" b="0" baseline="0" dirty="0">
                          <a:solidFill>
                            <a:schemeClr val="tx1"/>
                          </a:solidFill>
                        </a:rPr>
                        <a:t> afprøver?</a:t>
                      </a:r>
                      <a:endParaRPr lang="da-DK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Hvad afprøves?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Hvor afprøves?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Hvornår afprøves?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Hvordan</a:t>
                      </a:r>
                      <a:r>
                        <a:rPr lang="da-DK" sz="900" b="0" baseline="0" dirty="0">
                          <a:solidFill>
                            <a:schemeClr val="tx1"/>
                          </a:solidFill>
                        </a:rPr>
                        <a:t> måles afprøvningen?</a:t>
                      </a:r>
                      <a:endParaRPr lang="da-DK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DE4BD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4" name="Tabel 13">
            <a:extLst>
              <a:ext uri="{FF2B5EF4-FFF2-40B4-BE49-F238E27FC236}">
                <a16:creationId xmlns:a16="http://schemas.microsoft.com/office/drawing/2014/main" id="{3D27419F-CDB3-64CA-7D37-D54D27E5F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403020"/>
              </p:ext>
            </p:extLst>
          </p:nvPr>
        </p:nvGraphicFramePr>
        <p:xfrm>
          <a:off x="479374" y="5165175"/>
          <a:ext cx="4248473" cy="1506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4021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164452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365739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Do</a:t>
                      </a:r>
                      <a:r>
                        <a:rPr lang="da-DK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– Udfør afprøvningen</a:t>
                      </a:r>
                    </a:p>
                  </a:txBody>
                  <a:tcPr>
                    <a:solidFill>
                      <a:srgbClr val="BC90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1140840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Kan det planlagte</a:t>
                      </a:r>
                      <a:r>
                        <a:rPr lang="da-DK" sz="900" b="0" baseline="0" dirty="0">
                          <a:solidFill>
                            <a:schemeClr val="tx1"/>
                          </a:solidFill>
                        </a:rPr>
                        <a:t> gennemføres, og har det den forventede effekt?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baseline="0" dirty="0">
                          <a:solidFill>
                            <a:schemeClr val="tx1"/>
                          </a:solidFill>
                        </a:rPr>
                        <a:t>Beskriv hvad der skete under afprøvningen.</a:t>
                      </a:r>
                      <a:endParaRPr lang="da-DK" sz="9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DE4BD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6" name="Tabel 15">
            <a:extLst>
              <a:ext uri="{FF2B5EF4-FFF2-40B4-BE49-F238E27FC236}">
                <a16:creationId xmlns:a16="http://schemas.microsoft.com/office/drawing/2014/main" id="{4550B610-7DF2-55CD-54ED-51AFFA2E07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46920"/>
              </p:ext>
            </p:extLst>
          </p:nvPr>
        </p:nvGraphicFramePr>
        <p:xfrm>
          <a:off x="4799856" y="1484785"/>
          <a:ext cx="5040560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364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908196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417798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Study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– Analysér</a:t>
                      </a:r>
                      <a:r>
                        <a:rPr lang="da-DK" sz="1200" b="1" baseline="0" dirty="0">
                          <a:solidFill>
                            <a:schemeClr val="tx1"/>
                          </a:solidFill>
                        </a:rPr>
                        <a:t> og lær</a:t>
                      </a:r>
                      <a:endParaRPr lang="da-DK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C90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2102482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Sammenlign afprøvningens resultat med arbejdshypotesen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Skriv et par stikord om, hvad afprøvningen viste.</a:t>
                      </a:r>
                    </a:p>
                    <a:p>
                      <a:pPr marL="514350" lvl="1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Gik det godt?</a:t>
                      </a:r>
                    </a:p>
                    <a:p>
                      <a:pPr marL="514350" lvl="1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Hvad gik ikke som forventet?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   Hvorfor?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Hvad lærte vi?</a:t>
                      </a:r>
                      <a:endParaRPr lang="da-DK" sz="900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82A23D7B-A53A-D25A-B93A-D0A81B962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309302"/>
              </p:ext>
            </p:extLst>
          </p:nvPr>
        </p:nvGraphicFramePr>
        <p:xfrm>
          <a:off x="4799856" y="4077072"/>
          <a:ext cx="5040560" cy="2594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123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898437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354146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Act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– Næste skridt besluttes</a:t>
                      </a:r>
                    </a:p>
                  </a:txBody>
                  <a:tcPr>
                    <a:solidFill>
                      <a:srgbClr val="BC90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224053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Er der behov for at tilpasse en afprøvede ændring?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Er der behov for en ny afprøvning under andre omstændigheder eller betingelser?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Medfører denne PDSA-cirkel behov for en ny? (fortsæt i nyt skema)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/>
                        <a:t>Bør ændringen forkastes, fordi den ikke virker efter hensigten?</a:t>
                      </a:r>
                      <a:endParaRPr lang="da-DK" sz="900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rgbClr val="F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723593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H Hospital PowerPoint Skabelon_DKfinal">
  <a:themeElements>
    <a:clrScheme name="Læringsseminar Urinvejsinfektioner">
      <a:dk1>
        <a:srgbClr val="000000"/>
      </a:dk1>
      <a:lt1>
        <a:srgbClr val="FFFFFF"/>
      </a:lt1>
      <a:dk2>
        <a:srgbClr val="38454E"/>
      </a:dk2>
      <a:lt2>
        <a:srgbClr val="FDE4BD"/>
      </a:lt2>
      <a:accent1>
        <a:srgbClr val="BC90C1"/>
      </a:accent1>
      <a:accent2>
        <a:srgbClr val="CDDED2"/>
      </a:accent2>
      <a:accent3>
        <a:srgbClr val="EAEDB2"/>
      </a:accent3>
      <a:accent4>
        <a:srgbClr val="FDE4BD"/>
      </a:accent4>
      <a:accent5>
        <a:srgbClr val="BB8092"/>
      </a:accent5>
      <a:accent6>
        <a:srgbClr val="BBD092"/>
      </a:accent6>
      <a:hlink>
        <a:srgbClr val="38454E"/>
      </a:hlink>
      <a:folHlink>
        <a:srgbClr val="38454E"/>
      </a:folHlink>
    </a:clrScheme>
    <a:fontScheme name="Region Hovedstad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F4A60"/>
        </a:solidFill>
        <a:ln w="9525">
          <a:solidFill>
            <a:srgbClr val="1F4A60"/>
          </a:solidFill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F293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H PowerPoint Skabelon_DK.potx" id="{26986A75-4BB5-4C20-9DD6-E823FDD01161}" vid="{1F3D9A04-036F-41B4-8EF4-D6B3C5EA408C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ajorFont>
      <a:min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3" baseType="lpstr">
      <vt:lpstr>Arial</vt:lpstr>
      <vt:lpstr>REGION H Hospital PowerPoint Skabelon_DKfinal</vt:lpstr>
      <vt:lpstr>PowerPoint-præsentation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2023-05-24T08:47:57Z</dcterms:created>
  <dcterms:modified xsi:type="dcterms:W3CDTF">2026-10-01T12:07:57Z</dcterms:modified>
</cp:coreProperties>
</file>