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4" r:id="rId4"/>
  </p:sldMasterIdLst>
  <p:notesMasterIdLst>
    <p:notesMasterId r:id="rId9"/>
  </p:notesMasterIdLst>
  <p:handoutMasterIdLst>
    <p:handoutMasterId r:id="rId10"/>
  </p:handoutMasterIdLst>
  <p:sldIdLst>
    <p:sldId id="329" r:id="rId5"/>
    <p:sldId id="334" r:id="rId6"/>
    <p:sldId id="311" r:id="rId7"/>
    <p:sldId id="336" r:id="rId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4B96"/>
    <a:srgbClr val="492A53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3" autoAdjust="0"/>
    <p:restoredTop sz="84019" autoAdjust="0"/>
  </p:normalViewPr>
  <p:slideViewPr>
    <p:cSldViewPr snapToGrid="0">
      <p:cViewPr varScale="1">
        <p:scale>
          <a:sx n="93" d="100"/>
          <a:sy n="93" d="100"/>
        </p:scale>
        <p:origin x="900" y="78"/>
      </p:cViewPr>
      <p:guideLst/>
    </p:cSldViewPr>
  </p:slideViewPr>
  <p:outlineViewPr>
    <p:cViewPr>
      <p:scale>
        <a:sx n="33" d="100"/>
        <a:sy n="33" d="100"/>
      </p:scale>
      <p:origin x="0" y="-489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37" d="100"/>
          <a:sy n="137" d="100"/>
        </p:scale>
        <p:origin x="7650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81869F-F6FC-6A0D-CE07-6B540E550E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A6B6C1-6185-79F5-23C8-927538634E4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1E86C-C6B4-424D-8295-67D3386172F0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75153B-EAEA-CF1E-30D7-16C2E64586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72AFB7-47EE-893B-5887-BDC37DCA5F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94707-CAF6-40B0-A7EA-C5F3C63CBD6B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4112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88D07-B188-44E4-ABBB-6994C1A52936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2455A-0D23-4EAB-9AF9-2CC2B3066B0A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368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med bille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arvet bund">
            <a:extLst>
              <a:ext uri="{FF2B5EF4-FFF2-40B4-BE49-F238E27FC236}">
                <a16:creationId xmlns:a16="http://schemas.microsoft.com/office/drawing/2014/main" id="{C4BB2456-34B6-D7ED-5DCC-207435B594BA}"/>
              </a:ext>
            </a:extLst>
          </p:cNvPr>
          <p:cNvSpPr/>
          <p:nvPr userDrawn="1"/>
        </p:nvSpPr>
        <p:spPr>
          <a:xfrm>
            <a:off x="0" y="4578350"/>
            <a:ext cx="12192000" cy="22796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E27A71BF-22E5-A7FD-9CB2-FE9C683797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5232" b="15415"/>
          <a:stretch/>
        </p:blipFill>
        <p:spPr>
          <a:xfrm>
            <a:off x="10295367" y="5928852"/>
            <a:ext cx="1894325" cy="929148"/>
          </a:xfrm>
          <a:prstGeom prst="rect">
            <a:avLst/>
          </a:prstGeom>
        </p:spPr>
      </p:pic>
      <p:sp>
        <p:nvSpPr>
          <p:cNvPr id="16" name="Forsidebillede">
            <a:extLst>
              <a:ext uri="{FF2B5EF4-FFF2-40B4-BE49-F238E27FC236}">
                <a16:creationId xmlns:a16="http://schemas.microsoft.com/office/drawing/2014/main" id="{CF56E23B-089D-6463-238C-01A568C3893B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21" y="0"/>
            <a:ext cx="12191985" cy="4578350"/>
          </a:xfrm>
          <a:noFill/>
        </p:spPr>
        <p:txBody>
          <a:bodyPr lIns="0" tIns="108000" rIns="0" anchor="t"/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199" indent="0">
              <a:buNone/>
              <a:defRPr sz="2800"/>
            </a:lvl2pPr>
            <a:lvl3pPr marL="914398" indent="0">
              <a:buNone/>
              <a:defRPr sz="2400"/>
            </a:lvl3pPr>
            <a:lvl4pPr marL="1371595" indent="0">
              <a:buNone/>
              <a:defRPr sz="2000"/>
            </a:lvl4pPr>
            <a:lvl5pPr marL="1828794" indent="0">
              <a:buNone/>
              <a:defRPr sz="2000"/>
            </a:lvl5pPr>
            <a:lvl6pPr marL="2285993" indent="0">
              <a:buNone/>
              <a:defRPr sz="2000"/>
            </a:lvl6pPr>
            <a:lvl7pPr marL="2743192" indent="0">
              <a:buNone/>
              <a:defRPr sz="2000"/>
            </a:lvl7pPr>
            <a:lvl8pPr marL="3200391" indent="0">
              <a:buNone/>
              <a:defRPr sz="2000"/>
            </a:lvl8pPr>
            <a:lvl9pPr marL="3657588" indent="0">
              <a:buNone/>
              <a:defRPr sz="2000"/>
            </a:lvl9pPr>
          </a:lstStyle>
          <a:p>
            <a:r>
              <a:rPr lang="da-DK" noProof="0" dirty="0"/>
              <a:t>Klik på rammen og indsæt billede, </a:t>
            </a:r>
            <a:br>
              <a:rPr lang="da-DK" noProof="0" dirty="0"/>
            </a:br>
            <a:r>
              <a:rPr lang="da-DK" noProof="0" dirty="0"/>
              <a:t>via fanen Indsæt, Billeder/Lagerbilleder </a:t>
            </a:r>
          </a:p>
        </p:txBody>
      </p:sp>
      <p:sp>
        <p:nvSpPr>
          <p:cNvPr id="27" name="Bomærke">
            <a:extLst>
              <a:ext uri="{FF2B5EF4-FFF2-40B4-BE49-F238E27FC236}">
                <a16:creationId xmlns:a16="http://schemas.microsoft.com/office/drawing/2014/main" id="{65F257E2-E7F5-EB84-6B96-E2BCC10D3D2F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6375400" y="0"/>
            <a:ext cx="5816600" cy="6858000"/>
          </a:xfrm>
          <a:blipFill>
            <a:blip r:embed="rId3">
              <a:alphaModFix amt="8000"/>
            </a:blip>
            <a:stretch>
              <a:fillRect l="900" t="-6127" r="-41546" b="-13981"/>
            </a:stretch>
          </a:blipFill>
        </p:spPr>
        <p:txBody>
          <a:bodyPr/>
          <a:lstStyle>
            <a:lvl1pPr marL="0" indent="0">
              <a:buFontTx/>
              <a:buNone/>
              <a:defRPr>
                <a:solidFill>
                  <a:schemeClr val="accent6">
                    <a:alpha val="0"/>
                  </a:schemeClr>
                </a:solidFill>
              </a:defRPr>
            </a:lvl1pPr>
          </a:lstStyle>
          <a:p>
            <a:pPr lvl="0"/>
            <a:r>
              <a:rPr lang="da-DK" dirty="0"/>
              <a:t> </a:t>
            </a:r>
          </a:p>
        </p:txBody>
      </p:sp>
      <p:sp>
        <p:nvSpPr>
          <p:cNvPr id="11" name="Undertitel">
            <a:extLst>
              <a:ext uri="{FF2B5EF4-FFF2-40B4-BE49-F238E27FC236}">
                <a16:creationId xmlns:a16="http://schemas.microsoft.com/office/drawing/2014/main" id="{EE6CD099-2000-B33A-3B3A-90D740DA180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97285" y="5715000"/>
            <a:ext cx="8798883" cy="60960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199" indent="0">
              <a:buNone/>
              <a:defRPr sz="1200"/>
            </a:lvl2pPr>
            <a:lvl3pPr marL="914398" indent="0">
              <a:buNone/>
              <a:defRPr sz="1000"/>
            </a:lvl3pPr>
            <a:lvl4pPr marL="1371595" indent="0">
              <a:buNone/>
              <a:defRPr sz="900"/>
            </a:lvl4pPr>
            <a:lvl5pPr marL="1828794" indent="0">
              <a:buNone/>
              <a:defRPr sz="900"/>
            </a:lvl5pPr>
            <a:lvl6pPr marL="2285993" indent="0">
              <a:buNone/>
              <a:defRPr sz="900"/>
            </a:lvl6pPr>
            <a:lvl7pPr marL="2743192" indent="0">
              <a:buNone/>
              <a:defRPr sz="900"/>
            </a:lvl7pPr>
            <a:lvl8pPr marL="3200391" indent="0">
              <a:buNone/>
              <a:defRPr sz="900"/>
            </a:lvl8pPr>
            <a:lvl9pPr marL="3657588" indent="0">
              <a:buNone/>
              <a:defRPr sz="900"/>
            </a:lvl9pPr>
          </a:lstStyle>
          <a:p>
            <a:pPr lvl="0"/>
            <a:r>
              <a:rPr lang="da-DK" noProof="0" dirty="0"/>
              <a:t>Klik for at tilføje undertitel</a:t>
            </a:r>
          </a:p>
        </p:txBody>
      </p:sp>
      <p:sp>
        <p:nvSpPr>
          <p:cNvPr id="8" name="Titel">
            <a:extLst>
              <a:ext uri="{FF2B5EF4-FFF2-40B4-BE49-F238E27FC236}">
                <a16:creationId xmlns:a16="http://schemas.microsoft.com/office/drawing/2014/main" id="{DA1F9DF2-5A4B-4C7A-A194-11CC360BB8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5" y="4895118"/>
            <a:ext cx="8798883" cy="743682"/>
          </a:xfrm>
        </p:spPr>
        <p:txBody>
          <a:bodyPr tIns="0" bIns="0" anchor="b">
            <a:noAutofit/>
          </a:bodyPr>
          <a:lstStyle>
            <a:lvl1pPr>
              <a:defRPr sz="5400" b="1">
                <a:solidFill>
                  <a:srgbClr val="FFFFFF"/>
                </a:solidFill>
              </a:defRPr>
            </a:lvl1pPr>
          </a:lstStyle>
          <a:p>
            <a:r>
              <a:rPr lang="da-DK" noProof="0" dirty="0"/>
              <a:t>Klik for at tilføje titel</a:t>
            </a:r>
          </a:p>
        </p:txBody>
      </p:sp>
      <p:sp>
        <p:nvSpPr>
          <p:cNvPr id="31" name="Dato" hidden="1">
            <a:extLst>
              <a:ext uri="{FF2B5EF4-FFF2-40B4-BE49-F238E27FC236}">
                <a16:creationId xmlns:a16="http://schemas.microsoft.com/office/drawing/2014/main" id="{B03955D4-AEF8-209A-3F0C-B6E64E2F408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218432" y="6446850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 dirty="0"/>
              <a:t>20XX</a:t>
            </a:r>
            <a:endParaRPr lang="en-US" dirty="0"/>
          </a:p>
        </p:txBody>
      </p:sp>
      <p:sp>
        <p:nvSpPr>
          <p:cNvPr id="32" name="Sidefod" hidden="1">
            <a:extLst>
              <a:ext uri="{FF2B5EF4-FFF2-40B4-BE49-F238E27FC236}">
                <a16:creationId xmlns:a16="http://schemas.microsoft.com/office/drawing/2014/main" id="{88CB60C9-342E-284E-BD77-9F54EA6036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7279" y="6446850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/>
              <a:t>Sidefod</a:t>
            </a:r>
            <a:endParaRPr lang="da-DK" dirty="0"/>
          </a:p>
        </p:txBody>
      </p:sp>
      <p:sp>
        <p:nvSpPr>
          <p:cNvPr id="33" name="Slidenr" hidden="1">
            <a:extLst>
              <a:ext uri="{FF2B5EF4-FFF2-40B4-BE49-F238E27FC236}">
                <a16:creationId xmlns:a16="http://schemas.microsoft.com/office/drawing/2014/main" id="{D61F2E79-FB2D-6DC0-63CA-99924BF0B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3582" y="6446850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fld id="{3A98EE3D-8CD1-4C3F-BD1C-C98C9596463C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08729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rve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">
            <a:extLst>
              <a:ext uri="{FF2B5EF4-FFF2-40B4-BE49-F238E27FC236}">
                <a16:creationId xmlns:a16="http://schemas.microsoft.com/office/drawing/2014/main" id="{F9E81839-526D-897C-5F6B-4186FB572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5232" b="15415"/>
          <a:stretch/>
        </p:blipFill>
        <p:spPr>
          <a:xfrm>
            <a:off x="10295367" y="5928852"/>
            <a:ext cx="1894325" cy="929148"/>
          </a:xfrm>
          <a:prstGeom prst="rect">
            <a:avLst/>
          </a:prstGeom>
        </p:spPr>
      </p:pic>
      <p:sp>
        <p:nvSpPr>
          <p:cNvPr id="13" name="Dato" hidden="1">
            <a:extLst>
              <a:ext uri="{FF2B5EF4-FFF2-40B4-BE49-F238E27FC236}">
                <a16:creationId xmlns:a16="http://schemas.microsoft.com/office/drawing/2014/main" id="{FB06BF24-913D-AEC3-DA14-41B2020F35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32" y="6446850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 dirty="0"/>
              <a:t>20XX</a:t>
            </a:r>
            <a:endParaRPr lang="en-US" dirty="0"/>
          </a:p>
        </p:txBody>
      </p:sp>
      <p:sp>
        <p:nvSpPr>
          <p:cNvPr id="14" name="Sidefod" hidden="1">
            <a:extLst>
              <a:ext uri="{FF2B5EF4-FFF2-40B4-BE49-F238E27FC236}">
                <a16:creationId xmlns:a16="http://schemas.microsoft.com/office/drawing/2014/main" id="{9363EC6B-C30A-2ACA-EEAB-FEC5A7ED3E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7279" y="6446850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/>
              <a:t>Sidefod</a:t>
            </a:r>
            <a:endParaRPr lang="da-DK" dirty="0"/>
          </a:p>
        </p:txBody>
      </p:sp>
      <p:sp>
        <p:nvSpPr>
          <p:cNvPr id="15" name="Slidenr" hidden="1">
            <a:extLst>
              <a:ext uri="{FF2B5EF4-FFF2-40B4-BE49-F238E27FC236}">
                <a16:creationId xmlns:a16="http://schemas.microsoft.com/office/drawing/2014/main" id="{0C22318D-1624-C776-BD46-C5A1F6A12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3582" y="6446850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fld id="{3A98EE3D-8CD1-4C3F-BD1C-C98C9596463C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Undertitel">
            <a:extLst>
              <a:ext uri="{FF2B5EF4-FFF2-40B4-BE49-F238E27FC236}">
                <a16:creationId xmlns:a16="http://schemas.microsoft.com/office/drawing/2014/main" id="{EE6CD099-2000-B33A-3B3A-90D740DA180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97286" y="3731339"/>
            <a:ext cx="4757824" cy="60960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199" indent="0">
              <a:buNone/>
              <a:defRPr sz="1200"/>
            </a:lvl2pPr>
            <a:lvl3pPr marL="914398" indent="0">
              <a:buNone/>
              <a:defRPr sz="1000"/>
            </a:lvl3pPr>
            <a:lvl4pPr marL="1371595" indent="0">
              <a:buNone/>
              <a:defRPr sz="900"/>
            </a:lvl4pPr>
            <a:lvl5pPr marL="1828794" indent="0">
              <a:buNone/>
              <a:defRPr sz="900"/>
            </a:lvl5pPr>
            <a:lvl6pPr marL="2285993" indent="0">
              <a:buNone/>
              <a:defRPr sz="900"/>
            </a:lvl6pPr>
            <a:lvl7pPr marL="2743192" indent="0">
              <a:buNone/>
              <a:defRPr sz="900"/>
            </a:lvl7pPr>
            <a:lvl8pPr marL="3200391" indent="0">
              <a:buNone/>
              <a:defRPr sz="900"/>
            </a:lvl8pPr>
            <a:lvl9pPr marL="3657588" indent="0">
              <a:buNone/>
              <a:defRPr sz="900"/>
            </a:lvl9pPr>
          </a:lstStyle>
          <a:p>
            <a:pPr lvl="0"/>
            <a:r>
              <a:rPr lang="da-DK" noProof="0" dirty="0"/>
              <a:t>Klik for at tilføje undertitel</a:t>
            </a:r>
          </a:p>
        </p:txBody>
      </p:sp>
      <p:sp>
        <p:nvSpPr>
          <p:cNvPr id="8" name="Titel">
            <a:extLst>
              <a:ext uri="{FF2B5EF4-FFF2-40B4-BE49-F238E27FC236}">
                <a16:creationId xmlns:a16="http://schemas.microsoft.com/office/drawing/2014/main" id="{DA1F9DF2-5A4B-4C7A-A194-11CC360BB8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5" y="2042651"/>
            <a:ext cx="4757825" cy="1530145"/>
          </a:xfrm>
        </p:spPr>
        <p:txBody>
          <a:bodyPr tIns="0" bIns="0" anchor="b">
            <a:noAutofit/>
          </a:bodyPr>
          <a:lstStyle>
            <a:lvl1pPr>
              <a:defRPr sz="5400" b="1">
                <a:solidFill>
                  <a:srgbClr val="FFFFFF"/>
                </a:solidFill>
              </a:defRPr>
            </a:lvl1pPr>
          </a:lstStyle>
          <a:p>
            <a:r>
              <a:rPr lang="da-DK" noProof="0" dirty="0"/>
              <a:t>Klik for at tilføje titel</a:t>
            </a:r>
          </a:p>
        </p:txBody>
      </p:sp>
      <p:pic>
        <p:nvPicPr>
          <p:cNvPr id="9" name="Bomærke" descr="Et billede, der indeholder cirkel, Symmetri&#10;&#10;Indhold genereret af kunstig intelligens kan være forkert.">
            <a:extLst>
              <a:ext uri="{FF2B5EF4-FFF2-40B4-BE49-F238E27FC236}">
                <a16:creationId xmlns:a16="http://schemas.microsoft.com/office/drawing/2014/main" id="{63D29218-9C26-46DD-A709-ECA02BF26C8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000"/>
          </a:blip>
          <a:srcRect t="4697" r="30194" b="11292"/>
          <a:stretch/>
        </p:blipFill>
        <p:spPr>
          <a:xfrm>
            <a:off x="6427336" y="0"/>
            <a:ext cx="5764664" cy="6858000"/>
          </a:xfrm>
          <a:prstGeom prst="rect">
            <a:avLst/>
          </a:prstGeom>
        </p:spPr>
      </p:pic>
      <p:sp>
        <p:nvSpPr>
          <p:cNvPr id="26" name="Sidefod" hidden="1">
            <a:extLst>
              <a:ext uri="{FF2B5EF4-FFF2-40B4-BE49-F238E27FC236}">
                <a16:creationId xmlns:a16="http://schemas.microsoft.com/office/drawing/2014/main" id="{EC6F991D-044B-491D-CA0C-1373635E66B9}"/>
              </a:ext>
            </a:extLst>
          </p:cNvPr>
          <p:cNvSpPr txBox="1">
            <a:spLocks/>
          </p:cNvSpPr>
          <p:nvPr userDrawn="1"/>
        </p:nvSpPr>
        <p:spPr>
          <a:xfrm>
            <a:off x="1098000" y="6447600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 baseline="0">
                <a:solidFill>
                  <a:srgbClr val="FFFFFF"/>
                </a:solidFill>
                <a:latin typeface="+mn-lt"/>
                <a:ea typeface="Cambria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Sidefod</a:t>
            </a:r>
          </a:p>
        </p:txBody>
      </p:sp>
      <p:sp>
        <p:nvSpPr>
          <p:cNvPr id="28" name="Dato" hidden="1">
            <a:extLst>
              <a:ext uri="{FF2B5EF4-FFF2-40B4-BE49-F238E27FC236}">
                <a16:creationId xmlns:a16="http://schemas.microsoft.com/office/drawing/2014/main" id="{B1338BA7-6E7E-B55D-4C5D-F630BB7A69D2}"/>
              </a:ext>
            </a:extLst>
          </p:cNvPr>
          <p:cNvSpPr txBox="1">
            <a:spLocks/>
          </p:cNvSpPr>
          <p:nvPr userDrawn="1"/>
        </p:nvSpPr>
        <p:spPr>
          <a:xfrm>
            <a:off x="8218800" y="6447600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rgbClr val="FFFFFF"/>
                </a:solidFill>
                <a:latin typeface="+mn-lt"/>
                <a:ea typeface="Cambria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20XX</a:t>
            </a:r>
            <a:endParaRPr lang="en-US" dirty="0"/>
          </a:p>
        </p:txBody>
      </p:sp>
      <p:sp>
        <p:nvSpPr>
          <p:cNvPr id="29" name="Slidenr" hidden="1">
            <a:extLst>
              <a:ext uri="{FF2B5EF4-FFF2-40B4-BE49-F238E27FC236}">
                <a16:creationId xmlns:a16="http://schemas.microsoft.com/office/drawing/2014/main" id="{64D92ED7-330A-C32C-E82D-4D29A774A633}"/>
              </a:ext>
            </a:extLst>
          </p:cNvPr>
          <p:cNvSpPr txBox="1">
            <a:spLocks/>
          </p:cNvSpPr>
          <p:nvPr userDrawn="1"/>
        </p:nvSpPr>
        <p:spPr>
          <a:xfrm>
            <a:off x="10994400" y="6447600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rgbClr val="FFFFFF"/>
                </a:solidFill>
                <a:latin typeface="+mn-lt"/>
                <a:ea typeface="Cambria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98EE3D-8CD1-4C3F-BD1C-C98C9596463C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97683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nd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 userDrawn="1"/>
        </p:nvSpPr>
        <p:spPr>
          <a:xfrm>
            <a:off x="1" y="6400800"/>
            <a:ext cx="12192006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 sz="1800" noProof="0" dirty="0"/>
          </a:p>
        </p:txBody>
      </p:sp>
      <p:sp>
        <p:nvSpPr>
          <p:cNvPr id="5" name="Dato">
            <a:extLst>
              <a:ext uri="{FF2B5EF4-FFF2-40B4-BE49-F238E27FC236}">
                <a16:creationId xmlns:a16="http://schemas.microsoft.com/office/drawing/2014/main" id="{DFBEFE75-E45F-7402-E935-3FD8B1203E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18432" y="6446850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 dirty="0"/>
              <a:t>20XX</a:t>
            </a:r>
            <a:endParaRPr lang="en-US" dirty="0"/>
          </a:p>
        </p:txBody>
      </p:sp>
      <p:sp>
        <p:nvSpPr>
          <p:cNvPr id="6" name="Sidefod">
            <a:extLst>
              <a:ext uri="{FF2B5EF4-FFF2-40B4-BE49-F238E27FC236}">
                <a16:creationId xmlns:a16="http://schemas.microsoft.com/office/drawing/2014/main" id="{77DD8DEC-978B-6D24-B481-8F6120150A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7279" y="6446850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/>
              <a:t>Sidefod</a:t>
            </a:r>
            <a:endParaRPr lang="da-DK" dirty="0"/>
          </a:p>
        </p:txBody>
      </p:sp>
      <p:sp>
        <p:nvSpPr>
          <p:cNvPr id="11" name="Slidenr">
            <a:extLst>
              <a:ext uri="{FF2B5EF4-FFF2-40B4-BE49-F238E27FC236}">
                <a16:creationId xmlns:a16="http://schemas.microsoft.com/office/drawing/2014/main" id="{E28518A9-B299-1648-0468-0635F62F7E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3582" y="6446850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fld id="{3A98EE3D-8CD1-4C3F-BD1C-C98C9596463C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3" name="Bomærke">
            <a:extLst>
              <a:ext uri="{FF2B5EF4-FFF2-40B4-BE49-F238E27FC236}">
                <a16:creationId xmlns:a16="http://schemas.microsoft.com/office/drawing/2014/main" id="{AC7A3C73-15D8-1711-7494-7EDA9B7CC9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470929" y="6474718"/>
            <a:ext cx="302459" cy="298985"/>
          </a:xfrm>
          <a:prstGeom prst="rect">
            <a:avLst/>
          </a:prstGeom>
        </p:spPr>
      </p:pic>
      <p:sp>
        <p:nvSpPr>
          <p:cNvPr id="3" name="Indhold"/>
          <p:cNvSpPr>
            <a:spLocks noGrp="1"/>
          </p:cNvSpPr>
          <p:nvPr>
            <p:ph idx="1" hasCustomPrompt="1"/>
          </p:nvPr>
        </p:nvSpPr>
        <p:spPr>
          <a:xfrm>
            <a:off x="1097280" y="2108200"/>
            <a:ext cx="10058400" cy="378000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Niveau 2</a:t>
            </a:r>
          </a:p>
          <a:p>
            <a:pPr lvl="2"/>
            <a:r>
              <a:rPr lang="da-DK" noProof="0" dirty="0"/>
              <a:t>Niveau 3</a:t>
            </a:r>
          </a:p>
          <a:p>
            <a:pPr lvl="3"/>
            <a:r>
              <a:rPr lang="da-DK" noProof="0" dirty="0"/>
              <a:t>Niveau 4</a:t>
            </a:r>
          </a:p>
          <a:p>
            <a:pPr lvl="4"/>
            <a:r>
              <a:rPr lang="da-DK" noProof="0" dirty="0"/>
              <a:t>Niveau 5</a:t>
            </a:r>
          </a:p>
        </p:txBody>
      </p:sp>
      <p:cxnSp>
        <p:nvCxnSpPr>
          <p:cNvPr id="10" name="Linje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>
            <a:cxnSpLocks/>
          </p:cNvCxnSpPr>
          <p:nvPr userDrawn="1"/>
        </p:nvCxnSpPr>
        <p:spPr>
          <a:xfrm>
            <a:off x="1097279" y="1897380"/>
            <a:ext cx="10063213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el">
            <a:extLst>
              <a:ext uri="{FF2B5EF4-FFF2-40B4-BE49-F238E27FC236}">
                <a16:creationId xmlns:a16="http://schemas.microsoft.com/office/drawing/2014/main" id="{FAEB59A2-3705-CB9B-9A20-5A5560441A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360000"/>
            <a:ext cx="10058400" cy="13788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a-DK" noProof="0" dirty="0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12258900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 med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und">
            <a:extLst>
              <a:ext uri="{FF2B5EF4-FFF2-40B4-BE49-F238E27FC236}">
                <a16:creationId xmlns:a16="http://schemas.microsoft.com/office/drawing/2014/main" id="{B35FD36A-93E0-B7EB-F597-B4844A1E12B4}"/>
              </a:ext>
            </a:extLst>
          </p:cNvPr>
          <p:cNvSpPr/>
          <p:nvPr userDrawn="1"/>
        </p:nvSpPr>
        <p:spPr>
          <a:xfrm>
            <a:off x="1" y="6400800"/>
            <a:ext cx="12192006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 sz="1800" noProof="0" dirty="0"/>
          </a:p>
        </p:txBody>
      </p:sp>
      <p:sp>
        <p:nvSpPr>
          <p:cNvPr id="20" name="Dato">
            <a:extLst>
              <a:ext uri="{FF2B5EF4-FFF2-40B4-BE49-F238E27FC236}">
                <a16:creationId xmlns:a16="http://schemas.microsoft.com/office/drawing/2014/main" id="{C5936B6C-1337-8C99-6016-D40AAA3C2DA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218432" y="6446850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 dirty="0"/>
              <a:t>20XX</a:t>
            </a:r>
            <a:endParaRPr lang="en-US" dirty="0"/>
          </a:p>
        </p:txBody>
      </p:sp>
      <p:sp>
        <p:nvSpPr>
          <p:cNvPr id="21" name="Sidefod">
            <a:extLst>
              <a:ext uri="{FF2B5EF4-FFF2-40B4-BE49-F238E27FC236}">
                <a16:creationId xmlns:a16="http://schemas.microsoft.com/office/drawing/2014/main" id="{280C2A8A-1D1A-C1DF-1BDC-972F798842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7279" y="6446850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/>
              <a:t>Sidefod</a:t>
            </a:r>
            <a:endParaRPr lang="da-DK" dirty="0"/>
          </a:p>
        </p:txBody>
      </p:sp>
      <p:sp>
        <p:nvSpPr>
          <p:cNvPr id="22" name="Slidenr">
            <a:extLst>
              <a:ext uri="{FF2B5EF4-FFF2-40B4-BE49-F238E27FC236}">
                <a16:creationId xmlns:a16="http://schemas.microsoft.com/office/drawing/2014/main" id="{51D9365C-9638-63B2-F865-F9C2E6E4A4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3582" y="6446850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fld id="{3A98EE3D-8CD1-4C3F-BD1C-C98C9596463C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24" name="Bomærke">
            <a:extLst>
              <a:ext uri="{FF2B5EF4-FFF2-40B4-BE49-F238E27FC236}">
                <a16:creationId xmlns:a16="http://schemas.microsoft.com/office/drawing/2014/main" id="{08CAFA12-94EF-281A-B19D-E32519D9B0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470929" y="6474718"/>
            <a:ext cx="302459" cy="298985"/>
          </a:xfrm>
          <a:prstGeom prst="rect">
            <a:avLst/>
          </a:prstGeom>
        </p:spPr>
      </p:pic>
      <p:sp>
        <p:nvSpPr>
          <p:cNvPr id="7" name="Titel">
            <a:extLst>
              <a:ext uri="{FF2B5EF4-FFF2-40B4-BE49-F238E27FC236}">
                <a16:creationId xmlns:a16="http://schemas.microsoft.com/office/drawing/2014/main" id="{DCA7E8AE-A6F1-E236-F7C6-74E4E94113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360000"/>
            <a:ext cx="10058400" cy="13788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a-DK" noProof="0" dirty="0"/>
              <a:t>Klik for at tilføje titel</a:t>
            </a:r>
          </a:p>
        </p:txBody>
      </p:sp>
      <p:sp>
        <p:nvSpPr>
          <p:cNvPr id="3" name="Undertitel 1"/>
          <p:cNvSpPr>
            <a:spLocks noGrp="1"/>
          </p:cNvSpPr>
          <p:nvPr>
            <p:ph type="body" idx="1" hasCustomPrompt="1"/>
          </p:nvPr>
        </p:nvSpPr>
        <p:spPr>
          <a:xfrm>
            <a:off x="1097280" y="2109612"/>
            <a:ext cx="4639736" cy="279037"/>
          </a:xfrm>
        </p:spPr>
        <p:txBody>
          <a:bodyPr lIns="0" rIns="0" anchor="ctr">
            <a:noAutofit/>
          </a:bodyPr>
          <a:lstStyle>
            <a:lvl1pPr marL="0" indent="0">
              <a:buNone/>
              <a:defRPr sz="2200" b="1" cap="none" baseline="0">
                <a:solidFill>
                  <a:schemeClr val="tx1"/>
                </a:solidFill>
              </a:defRPr>
            </a:lvl1pPr>
            <a:lvl2pPr marL="457199" indent="0">
              <a:buNone/>
              <a:defRPr sz="2000" b="1"/>
            </a:lvl2pPr>
            <a:lvl3pPr marL="914398" indent="0">
              <a:buNone/>
              <a:defRPr sz="1800" b="1"/>
            </a:lvl3pPr>
            <a:lvl4pPr marL="1371595" indent="0">
              <a:buNone/>
              <a:defRPr sz="1600" b="1"/>
            </a:lvl4pPr>
            <a:lvl5pPr marL="1828794" indent="0">
              <a:buNone/>
              <a:defRPr sz="1600" b="1"/>
            </a:lvl5pPr>
            <a:lvl6pPr marL="2285993" indent="0">
              <a:buNone/>
              <a:defRPr sz="1600" b="1"/>
            </a:lvl6pPr>
            <a:lvl7pPr marL="2743192" indent="0">
              <a:buNone/>
              <a:defRPr sz="1600" b="1"/>
            </a:lvl7pPr>
            <a:lvl8pPr marL="3200391" indent="0">
              <a:buNone/>
              <a:defRPr sz="1600" b="1"/>
            </a:lvl8pPr>
            <a:lvl9pPr marL="3657588" indent="0">
              <a:buNone/>
              <a:defRPr sz="1600" b="1"/>
            </a:lvl9pPr>
          </a:lstStyle>
          <a:p>
            <a:pPr lvl="0"/>
            <a:r>
              <a:rPr lang="da-DK" noProof="0" dirty="0"/>
              <a:t>Klik for at tilføje undertitel</a:t>
            </a:r>
          </a:p>
        </p:txBody>
      </p:sp>
      <p:sp>
        <p:nvSpPr>
          <p:cNvPr id="4" name="Indhold 1"/>
          <p:cNvSpPr>
            <a:spLocks noGrp="1"/>
          </p:cNvSpPr>
          <p:nvPr>
            <p:ph sz="half" idx="2" hasCustomPrompt="1"/>
          </p:nvPr>
        </p:nvSpPr>
        <p:spPr>
          <a:xfrm>
            <a:off x="1097280" y="2509936"/>
            <a:ext cx="4639736" cy="3359160"/>
          </a:xfrm>
        </p:spPr>
        <p:txBody>
          <a:bodyPr lIns="0" rIns="0"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Niveau 2</a:t>
            </a:r>
          </a:p>
          <a:p>
            <a:pPr lvl="2"/>
            <a:r>
              <a:rPr lang="da-DK" noProof="0" dirty="0"/>
              <a:t>Niveau 3</a:t>
            </a:r>
          </a:p>
          <a:p>
            <a:pPr lvl="3"/>
            <a:r>
              <a:rPr lang="da-DK" noProof="0" dirty="0"/>
              <a:t>Niveau 4</a:t>
            </a:r>
          </a:p>
          <a:p>
            <a:pPr lvl="4"/>
            <a:r>
              <a:rPr lang="da-DK" noProof="0" dirty="0"/>
              <a:t>Niveau 5</a:t>
            </a:r>
          </a:p>
        </p:txBody>
      </p:sp>
      <p:sp>
        <p:nvSpPr>
          <p:cNvPr id="10" name="Undertitel 2">
            <a:extLst>
              <a:ext uri="{FF2B5EF4-FFF2-40B4-BE49-F238E27FC236}">
                <a16:creationId xmlns:a16="http://schemas.microsoft.com/office/drawing/2014/main" id="{95A3F51D-CFE0-C8BE-BFBE-325B91C2B59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515944" y="2109612"/>
            <a:ext cx="4639736" cy="279037"/>
          </a:xfrm>
        </p:spPr>
        <p:txBody>
          <a:bodyPr lIns="0" rIns="0" anchor="ctr">
            <a:noAutofit/>
          </a:bodyPr>
          <a:lstStyle>
            <a:lvl1pPr marL="0" indent="0">
              <a:buNone/>
              <a:defRPr sz="2200" b="1" cap="none" baseline="0">
                <a:solidFill>
                  <a:schemeClr val="tx1"/>
                </a:solidFill>
              </a:defRPr>
            </a:lvl1pPr>
            <a:lvl2pPr marL="457199" indent="0">
              <a:buNone/>
              <a:defRPr sz="2000" b="1"/>
            </a:lvl2pPr>
            <a:lvl3pPr marL="914398" indent="0">
              <a:buNone/>
              <a:defRPr sz="1800" b="1"/>
            </a:lvl3pPr>
            <a:lvl4pPr marL="1371595" indent="0">
              <a:buNone/>
              <a:defRPr sz="1600" b="1"/>
            </a:lvl4pPr>
            <a:lvl5pPr marL="1828794" indent="0">
              <a:buNone/>
              <a:defRPr sz="1600" b="1"/>
            </a:lvl5pPr>
            <a:lvl6pPr marL="2285993" indent="0">
              <a:buNone/>
              <a:defRPr sz="1600" b="1"/>
            </a:lvl6pPr>
            <a:lvl7pPr marL="2743192" indent="0">
              <a:buNone/>
              <a:defRPr sz="1600" b="1"/>
            </a:lvl7pPr>
            <a:lvl8pPr marL="3200391" indent="0">
              <a:buNone/>
              <a:defRPr sz="1600" b="1"/>
            </a:lvl8pPr>
            <a:lvl9pPr marL="3657588" indent="0">
              <a:buNone/>
              <a:defRPr sz="1600" b="1"/>
            </a:lvl9pPr>
          </a:lstStyle>
          <a:p>
            <a:pPr lvl="0"/>
            <a:r>
              <a:rPr lang="da-DK" noProof="0" dirty="0"/>
              <a:t>Klik for at tilføje undertitel</a:t>
            </a:r>
          </a:p>
        </p:txBody>
      </p:sp>
      <p:sp>
        <p:nvSpPr>
          <p:cNvPr id="13" name="Indhold 2">
            <a:extLst>
              <a:ext uri="{FF2B5EF4-FFF2-40B4-BE49-F238E27FC236}">
                <a16:creationId xmlns:a16="http://schemas.microsoft.com/office/drawing/2014/main" id="{13F4656D-1241-396C-03B0-1A929E623F9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515944" y="2509936"/>
            <a:ext cx="4639736" cy="3359160"/>
          </a:xfrm>
        </p:spPr>
        <p:txBody>
          <a:bodyPr lIns="0" rIns="0"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Niveau 2</a:t>
            </a:r>
          </a:p>
          <a:p>
            <a:pPr lvl="2"/>
            <a:r>
              <a:rPr lang="da-DK" noProof="0" dirty="0"/>
              <a:t>Niveau 3</a:t>
            </a:r>
          </a:p>
          <a:p>
            <a:pPr lvl="3"/>
            <a:r>
              <a:rPr lang="da-DK" noProof="0" dirty="0"/>
              <a:t>Niveau 4</a:t>
            </a:r>
          </a:p>
          <a:p>
            <a:pPr lvl="4"/>
            <a:r>
              <a:rPr lang="da-DK" noProof="0" dirty="0"/>
              <a:t>Niveau 5</a:t>
            </a:r>
          </a:p>
        </p:txBody>
      </p:sp>
      <p:cxnSp>
        <p:nvCxnSpPr>
          <p:cNvPr id="5" name="Linje">
            <a:extLst>
              <a:ext uri="{FF2B5EF4-FFF2-40B4-BE49-F238E27FC236}">
                <a16:creationId xmlns:a16="http://schemas.microsoft.com/office/drawing/2014/main" id="{069DC07F-4EEF-8DC2-CBEB-C0AAB55CF811}"/>
              </a:ext>
            </a:extLst>
          </p:cNvPr>
          <p:cNvCxnSpPr>
            <a:cxnSpLocks/>
          </p:cNvCxnSpPr>
          <p:nvPr userDrawn="1"/>
        </p:nvCxnSpPr>
        <p:spPr>
          <a:xfrm>
            <a:off x="1097279" y="1897380"/>
            <a:ext cx="10063213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965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und">
            <a:extLst>
              <a:ext uri="{FF2B5EF4-FFF2-40B4-BE49-F238E27FC236}">
                <a16:creationId xmlns:a16="http://schemas.microsoft.com/office/drawing/2014/main" id="{72A58732-CA42-45F5-507C-342155341130}"/>
              </a:ext>
            </a:extLst>
          </p:cNvPr>
          <p:cNvSpPr/>
          <p:nvPr userDrawn="1"/>
        </p:nvSpPr>
        <p:spPr>
          <a:xfrm>
            <a:off x="1" y="6400800"/>
            <a:ext cx="12192006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 sz="1800" noProof="0" dirty="0"/>
          </a:p>
        </p:txBody>
      </p:sp>
      <p:sp>
        <p:nvSpPr>
          <p:cNvPr id="8" name="Dato">
            <a:extLst>
              <a:ext uri="{FF2B5EF4-FFF2-40B4-BE49-F238E27FC236}">
                <a16:creationId xmlns:a16="http://schemas.microsoft.com/office/drawing/2014/main" id="{CF81D0B9-B1F2-B990-6E42-D7B81510E8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18432" y="6446850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 dirty="0"/>
              <a:t>20XX</a:t>
            </a:r>
            <a:endParaRPr lang="en-US" dirty="0"/>
          </a:p>
        </p:txBody>
      </p:sp>
      <p:sp>
        <p:nvSpPr>
          <p:cNvPr id="11" name="Sidefod">
            <a:extLst>
              <a:ext uri="{FF2B5EF4-FFF2-40B4-BE49-F238E27FC236}">
                <a16:creationId xmlns:a16="http://schemas.microsoft.com/office/drawing/2014/main" id="{070DD388-D50E-ECDA-C259-D48710A58D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7279" y="6446850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/>
              <a:t>Sidefod</a:t>
            </a:r>
            <a:endParaRPr lang="da-DK" dirty="0"/>
          </a:p>
        </p:txBody>
      </p:sp>
      <p:sp>
        <p:nvSpPr>
          <p:cNvPr id="12" name="Slidenr">
            <a:extLst>
              <a:ext uri="{FF2B5EF4-FFF2-40B4-BE49-F238E27FC236}">
                <a16:creationId xmlns:a16="http://schemas.microsoft.com/office/drawing/2014/main" id="{44E64E5C-71F9-3CD8-D0F1-87E037A279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3582" y="6446850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fld id="{3A98EE3D-8CD1-4C3F-BD1C-C98C9596463C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4" name="Bomærke">
            <a:extLst>
              <a:ext uri="{FF2B5EF4-FFF2-40B4-BE49-F238E27FC236}">
                <a16:creationId xmlns:a16="http://schemas.microsoft.com/office/drawing/2014/main" id="{CB6C7462-D507-C4C7-5879-3F20C4EA55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470929" y="6474718"/>
            <a:ext cx="302459" cy="298985"/>
          </a:xfrm>
          <a:prstGeom prst="rect">
            <a:avLst/>
          </a:prstGeom>
        </p:spPr>
      </p:pic>
      <p:sp>
        <p:nvSpPr>
          <p:cNvPr id="5" name="Titel">
            <a:extLst>
              <a:ext uri="{FF2B5EF4-FFF2-40B4-BE49-F238E27FC236}">
                <a16:creationId xmlns:a16="http://schemas.microsoft.com/office/drawing/2014/main" id="{5B19F721-354E-9B5F-7EC6-7752C747F8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360000"/>
            <a:ext cx="10058400" cy="13788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a-DK" noProof="0" dirty="0"/>
              <a:t>Klik for at tilføje titel</a:t>
            </a:r>
          </a:p>
        </p:txBody>
      </p:sp>
      <p:sp>
        <p:nvSpPr>
          <p:cNvPr id="3" name="Indhold 1"/>
          <p:cNvSpPr>
            <a:spLocks noGrp="1"/>
          </p:cNvSpPr>
          <p:nvPr>
            <p:ph sz="half" idx="1" hasCustomPrompt="1"/>
          </p:nvPr>
        </p:nvSpPr>
        <p:spPr>
          <a:xfrm>
            <a:off x="1097280" y="2109600"/>
            <a:ext cx="4639736" cy="378000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 noProof="0"/>
              <a:t>Klik for at tilføje tekst</a:t>
            </a:r>
          </a:p>
          <a:p>
            <a:pPr lvl="1"/>
            <a:r>
              <a:rPr lang="da-DK" noProof="0" dirty="0"/>
              <a:t>Niveau 2</a:t>
            </a:r>
          </a:p>
          <a:p>
            <a:pPr lvl="2"/>
            <a:r>
              <a:rPr lang="da-DK" noProof="0" dirty="0"/>
              <a:t>Niveau 3</a:t>
            </a:r>
          </a:p>
          <a:p>
            <a:pPr lvl="3"/>
            <a:r>
              <a:rPr lang="da-DK" noProof="0" dirty="0"/>
              <a:t>Niveau 4</a:t>
            </a:r>
          </a:p>
          <a:p>
            <a:pPr lvl="4"/>
            <a:r>
              <a:rPr lang="da-DK" noProof="0" dirty="0"/>
              <a:t>Niveau 5</a:t>
            </a:r>
          </a:p>
        </p:txBody>
      </p:sp>
      <p:sp>
        <p:nvSpPr>
          <p:cNvPr id="7" name="Indhold 2">
            <a:extLst>
              <a:ext uri="{FF2B5EF4-FFF2-40B4-BE49-F238E27FC236}">
                <a16:creationId xmlns:a16="http://schemas.microsoft.com/office/drawing/2014/main" id="{394F746E-2695-409F-4524-DB750DF56C31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515944" y="2109600"/>
            <a:ext cx="4639736" cy="3780000"/>
          </a:xfrm>
        </p:spPr>
        <p:txBody>
          <a:bodyPr>
            <a:no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 noProof="0"/>
              <a:t>Klik for at tilføje tekst</a:t>
            </a:r>
          </a:p>
          <a:p>
            <a:pPr lvl="1"/>
            <a:r>
              <a:rPr lang="da-DK" noProof="0" dirty="0"/>
              <a:t>Niveau 2</a:t>
            </a:r>
          </a:p>
          <a:p>
            <a:pPr lvl="2"/>
            <a:r>
              <a:rPr lang="da-DK" noProof="0" dirty="0"/>
              <a:t>Niveau 3</a:t>
            </a:r>
          </a:p>
          <a:p>
            <a:pPr lvl="3"/>
            <a:r>
              <a:rPr lang="da-DK" noProof="0" dirty="0"/>
              <a:t>Niveau 4</a:t>
            </a:r>
          </a:p>
          <a:p>
            <a:pPr lvl="4"/>
            <a:r>
              <a:rPr lang="da-DK" noProof="0" dirty="0"/>
              <a:t>Niveau 5</a:t>
            </a:r>
          </a:p>
        </p:txBody>
      </p:sp>
      <p:cxnSp>
        <p:nvCxnSpPr>
          <p:cNvPr id="4" name="Linje">
            <a:extLst>
              <a:ext uri="{FF2B5EF4-FFF2-40B4-BE49-F238E27FC236}">
                <a16:creationId xmlns:a16="http://schemas.microsoft.com/office/drawing/2014/main" id="{37700674-5F75-E43D-F8A4-302B3EBD252E}"/>
              </a:ext>
            </a:extLst>
          </p:cNvPr>
          <p:cNvCxnSpPr>
            <a:cxnSpLocks/>
          </p:cNvCxnSpPr>
          <p:nvPr userDrawn="1"/>
        </p:nvCxnSpPr>
        <p:spPr>
          <a:xfrm>
            <a:off x="1097279" y="1897380"/>
            <a:ext cx="10063213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0569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und">
            <a:extLst>
              <a:ext uri="{FF2B5EF4-FFF2-40B4-BE49-F238E27FC236}">
                <a16:creationId xmlns:a16="http://schemas.microsoft.com/office/drawing/2014/main" id="{0A5D6F16-7F66-033C-F728-CCBEE3876C34}"/>
              </a:ext>
            </a:extLst>
          </p:cNvPr>
          <p:cNvSpPr/>
          <p:nvPr userDrawn="1"/>
        </p:nvSpPr>
        <p:spPr>
          <a:xfrm>
            <a:off x="0" y="6400800"/>
            <a:ext cx="12192006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 sz="1800" noProof="0" dirty="0"/>
          </a:p>
        </p:txBody>
      </p:sp>
      <p:sp>
        <p:nvSpPr>
          <p:cNvPr id="17" name="Dato">
            <a:extLst>
              <a:ext uri="{FF2B5EF4-FFF2-40B4-BE49-F238E27FC236}">
                <a16:creationId xmlns:a16="http://schemas.microsoft.com/office/drawing/2014/main" id="{E0123D2B-52E3-7B4E-C0D8-EB99E1C8F5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18431" y="6446850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 dirty="0"/>
              <a:t>20XX</a:t>
            </a:r>
            <a:endParaRPr lang="en-US" dirty="0"/>
          </a:p>
        </p:txBody>
      </p:sp>
      <p:sp>
        <p:nvSpPr>
          <p:cNvPr id="18" name="Sidefod">
            <a:extLst>
              <a:ext uri="{FF2B5EF4-FFF2-40B4-BE49-F238E27FC236}">
                <a16:creationId xmlns:a16="http://schemas.microsoft.com/office/drawing/2014/main" id="{3921CA45-9DEA-2D1A-4F2E-28D89A5DC5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7278" y="6446850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/>
              <a:t>Sidefod</a:t>
            </a:r>
            <a:endParaRPr lang="da-DK" dirty="0"/>
          </a:p>
        </p:txBody>
      </p:sp>
      <p:sp>
        <p:nvSpPr>
          <p:cNvPr id="19" name="Slidenr">
            <a:extLst>
              <a:ext uri="{FF2B5EF4-FFF2-40B4-BE49-F238E27FC236}">
                <a16:creationId xmlns:a16="http://schemas.microsoft.com/office/drawing/2014/main" id="{A6789D2E-8913-087E-78AD-F36618383C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3581" y="6446850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fld id="{3A98EE3D-8CD1-4C3F-BD1C-C98C9596463C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21" name="Bomærke">
            <a:extLst>
              <a:ext uri="{FF2B5EF4-FFF2-40B4-BE49-F238E27FC236}">
                <a16:creationId xmlns:a16="http://schemas.microsoft.com/office/drawing/2014/main" id="{1A029D41-ED44-3BF9-97BB-4E733D731F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470929" y="6474718"/>
            <a:ext cx="302459" cy="298985"/>
          </a:xfrm>
          <a:prstGeom prst="rect">
            <a:avLst/>
          </a:prstGeom>
        </p:spPr>
      </p:pic>
      <p:sp>
        <p:nvSpPr>
          <p:cNvPr id="6" name="Titel">
            <a:extLst>
              <a:ext uri="{FF2B5EF4-FFF2-40B4-BE49-F238E27FC236}">
                <a16:creationId xmlns:a16="http://schemas.microsoft.com/office/drawing/2014/main" id="{EAD2187F-4097-47C0-8330-56262D32831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4" y="669600"/>
            <a:ext cx="4639735" cy="2421156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a-DK" noProof="0" dirty="0"/>
              <a:t>Klik for at </a:t>
            </a:r>
            <a:br>
              <a:rPr lang="da-DK" noProof="0" dirty="0"/>
            </a:br>
            <a:r>
              <a:rPr lang="da-DK" noProof="0" dirty="0"/>
              <a:t>tilføje titel</a:t>
            </a:r>
          </a:p>
        </p:txBody>
      </p:sp>
      <p:cxnSp>
        <p:nvCxnSpPr>
          <p:cNvPr id="8" name="Linje">
            <a:extLst>
              <a:ext uri="{FF2B5EF4-FFF2-40B4-BE49-F238E27FC236}">
                <a16:creationId xmlns:a16="http://schemas.microsoft.com/office/drawing/2014/main" id="{10523EF1-B104-45FE-925A-5C7906FA1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7284" y="3255512"/>
            <a:ext cx="4639735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ndhold">
            <a:extLst>
              <a:ext uri="{FF2B5EF4-FFF2-40B4-BE49-F238E27FC236}">
                <a16:creationId xmlns:a16="http://schemas.microsoft.com/office/drawing/2014/main" id="{44613BB0-E0E0-4B1C-9926-EBE53B5420E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7284" y="3429011"/>
            <a:ext cx="4639735" cy="2460601"/>
          </a:xfrm>
        </p:spPr>
        <p:txBody>
          <a:bodyPr lIns="0">
            <a:noAutofit/>
          </a:bodyPr>
          <a:lstStyle>
            <a:lvl1pPr marL="0" indent="0">
              <a:buNone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 noProof="0"/>
              <a:t>Klik for at tilføje tekst</a:t>
            </a:r>
          </a:p>
          <a:p>
            <a:pPr lvl="1"/>
            <a:r>
              <a:rPr lang="da-DK" noProof="0" dirty="0"/>
              <a:t>Niveau 2</a:t>
            </a:r>
          </a:p>
          <a:p>
            <a:pPr lvl="2"/>
            <a:r>
              <a:rPr lang="da-DK" noProof="0" dirty="0"/>
              <a:t>Niveau 3</a:t>
            </a:r>
          </a:p>
          <a:p>
            <a:pPr lvl="3"/>
            <a:r>
              <a:rPr lang="da-DK" noProof="0" dirty="0"/>
              <a:t>Niveau 4</a:t>
            </a:r>
          </a:p>
          <a:p>
            <a:pPr lvl="4"/>
            <a:r>
              <a:rPr lang="da-DK" noProof="0" dirty="0"/>
              <a:t>Niveau 5</a:t>
            </a:r>
          </a:p>
        </p:txBody>
      </p:sp>
      <p:sp>
        <p:nvSpPr>
          <p:cNvPr id="23" name="Pladsholder til indhold">
            <a:extLst>
              <a:ext uri="{FF2B5EF4-FFF2-40B4-BE49-F238E27FC236}">
                <a16:creationId xmlns:a16="http://schemas.microsoft.com/office/drawing/2014/main" id="{9D9EF6AC-425E-5301-B537-08DDD5030D4E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6516000" y="669900"/>
            <a:ext cx="4940300" cy="5219700"/>
          </a:xfrm>
        </p:spPr>
        <p:txBody>
          <a:bodyPr/>
          <a:lstStyle>
            <a:lvl1pPr marL="0" indent="0" algn="ctr"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a-DK" dirty="0"/>
              <a:t>Klik på ikon og indsæt grafik eller billede</a:t>
            </a:r>
          </a:p>
        </p:txBody>
      </p:sp>
    </p:spTree>
    <p:extLst>
      <p:ext uri="{BB962C8B-B14F-4D97-AF65-F5344CB8AC3E}">
        <p14:creationId xmlns:p14="http://schemas.microsoft.com/office/powerpoint/2010/main" val="2857797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dhold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und">
            <a:extLst>
              <a:ext uri="{FF2B5EF4-FFF2-40B4-BE49-F238E27FC236}">
                <a16:creationId xmlns:a16="http://schemas.microsoft.com/office/drawing/2014/main" id="{41936FAC-6BA7-2EE7-975A-18C0D1D5CB4F}"/>
              </a:ext>
            </a:extLst>
          </p:cNvPr>
          <p:cNvSpPr/>
          <p:nvPr userDrawn="1"/>
        </p:nvSpPr>
        <p:spPr>
          <a:xfrm>
            <a:off x="-6" y="6400800"/>
            <a:ext cx="12192006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 sz="1800" noProof="0" dirty="0"/>
          </a:p>
        </p:txBody>
      </p:sp>
      <p:sp>
        <p:nvSpPr>
          <p:cNvPr id="17" name="Dato">
            <a:extLst>
              <a:ext uri="{FF2B5EF4-FFF2-40B4-BE49-F238E27FC236}">
                <a16:creationId xmlns:a16="http://schemas.microsoft.com/office/drawing/2014/main" id="{6AD4907D-74AA-BCFA-C162-DA1993B139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18425" y="6446850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 dirty="0"/>
              <a:t>20XX</a:t>
            </a:r>
            <a:endParaRPr lang="en-US" dirty="0"/>
          </a:p>
        </p:txBody>
      </p:sp>
      <p:sp>
        <p:nvSpPr>
          <p:cNvPr id="18" name="Sidefod">
            <a:extLst>
              <a:ext uri="{FF2B5EF4-FFF2-40B4-BE49-F238E27FC236}">
                <a16:creationId xmlns:a16="http://schemas.microsoft.com/office/drawing/2014/main" id="{A04F39ED-ADF6-B421-B797-7F3893B08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7272" y="6446850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/>
              <a:t>Sidefod</a:t>
            </a:r>
            <a:endParaRPr lang="da-DK" dirty="0"/>
          </a:p>
        </p:txBody>
      </p:sp>
      <p:sp>
        <p:nvSpPr>
          <p:cNvPr id="19" name="Slidenr">
            <a:extLst>
              <a:ext uri="{FF2B5EF4-FFF2-40B4-BE49-F238E27FC236}">
                <a16:creationId xmlns:a16="http://schemas.microsoft.com/office/drawing/2014/main" id="{72AF6CF9-FED8-CA2A-7494-12B980B1A9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3575" y="6446850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fld id="{3A98EE3D-8CD1-4C3F-BD1C-C98C9596463C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21" name="Bomærke">
            <a:extLst>
              <a:ext uri="{FF2B5EF4-FFF2-40B4-BE49-F238E27FC236}">
                <a16:creationId xmlns:a16="http://schemas.microsoft.com/office/drawing/2014/main" id="{37B5EEB7-5119-4329-18D0-2F79D3050D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470929" y="6474718"/>
            <a:ext cx="302459" cy="298985"/>
          </a:xfrm>
          <a:prstGeom prst="rect">
            <a:avLst/>
          </a:prstGeom>
        </p:spPr>
      </p:pic>
      <p:sp>
        <p:nvSpPr>
          <p:cNvPr id="6" name="Titel">
            <a:extLst>
              <a:ext uri="{FF2B5EF4-FFF2-40B4-BE49-F238E27FC236}">
                <a16:creationId xmlns:a16="http://schemas.microsoft.com/office/drawing/2014/main" id="{EAD2187F-4097-47C0-8330-56262D32831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4" y="669600"/>
            <a:ext cx="4639735" cy="2421156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a-DK" noProof="0" dirty="0"/>
              <a:t>Klik for at </a:t>
            </a:r>
            <a:br>
              <a:rPr lang="da-DK" noProof="0" dirty="0"/>
            </a:br>
            <a:r>
              <a:rPr lang="da-DK" noProof="0" dirty="0"/>
              <a:t>tilføje titel</a:t>
            </a:r>
          </a:p>
        </p:txBody>
      </p:sp>
      <p:sp>
        <p:nvSpPr>
          <p:cNvPr id="9" name="Indhold">
            <a:extLst>
              <a:ext uri="{FF2B5EF4-FFF2-40B4-BE49-F238E27FC236}">
                <a16:creationId xmlns:a16="http://schemas.microsoft.com/office/drawing/2014/main" id="{44613BB0-E0E0-4B1C-9926-EBE53B5420E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7284" y="3429011"/>
            <a:ext cx="4639735" cy="2460601"/>
          </a:xfrm>
        </p:spPr>
        <p:txBody>
          <a:bodyPr lIns="0">
            <a:noAutofit/>
          </a:bodyPr>
          <a:lstStyle>
            <a:lvl1pPr marL="0" indent="0">
              <a:buNone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Niveau 2</a:t>
            </a:r>
          </a:p>
          <a:p>
            <a:pPr lvl="2"/>
            <a:r>
              <a:rPr lang="da-DK" noProof="0" dirty="0"/>
              <a:t>Niveau 3</a:t>
            </a:r>
          </a:p>
          <a:p>
            <a:pPr lvl="3"/>
            <a:r>
              <a:rPr lang="da-DK" noProof="0" dirty="0"/>
              <a:t>Niveau 4</a:t>
            </a:r>
          </a:p>
          <a:p>
            <a:pPr lvl="4"/>
            <a:r>
              <a:rPr lang="da-DK" noProof="0" dirty="0"/>
              <a:t>Niveau 5</a:t>
            </a:r>
          </a:p>
        </p:txBody>
      </p:sp>
      <p:sp>
        <p:nvSpPr>
          <p:cNvPr id="7" name="Pladsholder billede">
            <a:extLst>
              <a:ext uri="{FF2B5EF4-FFF2-40B4-BE49-F238E27FC236}">
                <a16:creationId xmlns:a16="http://schemas.microsoft.com/office/drawing/2014/main" id="{7C580AB9-4BC5-4394-3789-C2C24BB35AA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400797"/>
          </a:xfrm>
          <a:noFill/>
        </p:spPr>
        <p:txBody>
          <a:bodyPr tIns="108000">
            <a:norm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da-DK" dirty="0"/>
              <a:t>Klik på ikon og indsæt grafik eller billede</a:t>
            </a:r>
          </a:p>
        </p:txBody>
      </p:sp>
      <p:cxnSp>
        <p:nvCxnSpPr>
          <p:cNvPr id="8" name="Linje">
            <a:extLst>
              <a:ext uri="{FF2B5EF4-FFF2-40B4-BE49-F238E27FC236}">
                <a16:creationId xmlns:a16="http://schemas.microsoft.com/office/drawing/2014/main" id="{10523EF1-B104-45FE-925A-5C7906FA1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7284" y="3255512"/>
            <a:ext cx="4639735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9481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nd">
            <a:extLst>
              <a:ext uri="{FF2B5EF4-FFF2-40B4-BE49-F238E27FC236}">
                <a16:creationId xmlns:a16="http://schemas.microsoft.com/office/drawing/2014/main" id="{18E4FE2A-FD11-7EB2-3C31-6D60AAA470E9}"/>
              </a:ext>
            </a:extLst>
          </p:cNvPr>
          <p:cNvSpPr/>
          <p:nvPr userDrawn="1"/>
        </p:nvSpPr>
        <p:spPr>
          <a:xfrm>
            <a:off x="0" y="6400800"/>
            <a:ext cx="12192006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 sz="1800" noProof="0" dirty="0"/>
          </a:p>
        </p:txBody>
      </p:sp>
      <p:sp>
        <p:nvSpPr>
          <p:cNvPr id="4" name="Dato">
            <a:extLst>
              <a:ext uri="{FF2B5EF4-FFF2-40B4-BE49-F238E27FC236}">
                <a16:creationId xmlns:a16="http://schemas.microsoft.com/office/drawing/2014/main" id="{5C853BB2-F660-895B-8A13-3C756F417C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18431" y="6446850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 dirty="0"/>
              <a:t>20XX</a:t>
            </a:r>
            <a:endParaRPr lang="en-US" dirty="0"/>
          </a:p>
        </p:txBody>
      </p:sp>
      <p:sp>
        <p:nvSpPr>
          <p:cNvPr id="5" name="Sidefod">
            <a:extLst>
              <a:ext uri="{FF2B5EF4-FFF2-40B4-BE49-F238E27FC236}">
                <a16:creationId xmlns:a16="http://schemas.microsoft.com/office/drawing/2014/main" id="{089981DD-AB77-6049-EC3A-915399FE6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7278" y="6446850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/>
              <a:t>Sidefod</a:t>
            </a:r>
            <a:endParaRPr lang="da-DK" dirty="0"/>
          </a:p>
        </p:txBody>
      </p:sp>
      <p:sp>
        <p:nvSpPr>
          <p:cNvPr id="9" name="Sildenr">
            <a:extLst>
              <a:ext uri="{FF2B5EF4-FFF2-40B4-BE49-F238E27FC236}">
                <a16:creationId xmlns:a16="http://schemas.microsoft.com/office/drawing/2014/main" id="{177BBF16-B984-60B0-054D-740D9AB1F2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3581" y="6446850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fld id="{3A98EE3D-8CD1-4C3F-BD1C-C98C9596463C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" name="Titel">
            <a:extLst>
              <a:ext uri="{FF2B5EF4-FFF2-40B4-BE49-F238E27FC236}">
                <a16:creationId xmlns:a16="http://schemas.microsoft.com/office/drawing/2014/main" id="{AD46CABB-85E8-B5E3-2184-6B2A1F6453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0" y="360000"/>
            <a:ext cx="10058400" cy="13788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a-DK" noProof="0" dirty="0"/>
              <a:t>Klik for at tilføje titel</a:t>
            </a:r>
          </a:p>
        </p:txBody>
      </p:sp>
      <p:pic>
        <p:nvPicPr>
          <p:cNvPr id="11" name="Bomærke">
            <a:extLst>
              <a:ext uri="{FF2B5EF4-FFF2-40B4-BE49-F238E27FC236}">
                <a16:creationId xmlns:a16="http://schemas.microsoft.com/office/drawing/2014/main" id="{A670E702-B4F6-3696-26DB-D0BC088C16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470929" y="6474718"/>
            <a:ext cx="302459" cy="29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7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dhold og billede i bomær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und">
            <a:extLst>
              <a:ext uri="{FF2B5EF4-FFF2-40B4-BE49-F238E27FC236}">
                <a16:creationId xmlns:a16="http://schemas.microsoft.com/office/drawing/2014/main" id="{7105426C-5564-E5E0-D6DF-3511202D574C}"/>
              </a:ext>
            </a:extLst>
          </p:cNvPr>
          <p:cNvSpPr/>
          <p:nvPr userDrawn="1"/>
        </p:nvSpPr>
        <p:spPr>
          <a:xfrm>
            <a:off x="0" y="6400800"/>
            <a:ext cx="12192006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 sz="1800" noProof="0" dirty="0"/>
          </a:p>
        </p:txBody>
      </p:sp>
      <p:sp>
        <p:nvSpPr>
          <p:cNvPr id="8" name="Dato">
            <a:extLst>
              <a:ext uri="{FF2B5EF4-FFF2-40B4-BE49-F238E27FC236}">
                <a16:creationId xmlns:a16="http://schemas.microsoft.com/office/drawing/2014/main" id="{401EC1A6-8861-BF14-10B3-20A2D67D55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18431" y="6446850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 dirty="0"/>
              <a:t>20XX</a:t>
            </a:r>
            <a:endParaRPr lang="en-US" dirty="0"/>
          </a:p>
        </p:txBody>
      </p:sp>
      <p:sp>
        <p:nvSpPr>
          <p:cNvPr id="9" name="Sidefod">
            <a:extLst>
              <a:ext uri="{FF2B5EF4-FFF2-40B4-BE49-F238E27FC236}">
                <a16:creationId xmlns:a16="http://schemas.microsoft.com/office/drawing/2014/main" id="{17772835-5185-5762-6A7A-C406E8290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7278" y="6446850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/>
              <a:t>Sidefod</a:t>
            </a:r>
            <a:endParaRPr lang="da-DK" dirty="0"/>
          </a:p>
        </p:txBody>
      </p:sp>
      <p:sp>
        <p:nvSpPr>
          <p:cNvPr id="11" name="Sildenr">
            <a:extLst>
              <a:ext uri="{FF2B5EF4-FFF2-40B4-BE49-F238E27FC236}">
                <a16:creationId xmlns:a16="http://schemas.microsoft.com/office/drawing/2014/main" id="{6F977B68-1DD0-BB6B-FDB2-0B8569A5A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3581" y="6446850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fld id="{3A98EE3D-8CD1-4C3F-BD1C-C98C9596463C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3" name="Bomærke">
            <a:extLst>
              <a:ext uri="{FF2B5EF4-FFF2-40B4-BE49-F238E27FC236}">
                <a16:creationId xmlns:a16="http://schemas.microsoft.com/office/drawing/2014/main" id="{97FF1B2D-FAA3-05D0-D458-422550C476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470929" y="6474718"/>
            <a:ext cx="302459" cy="298985"/>
          </a:xfrm>
          <a:prstGeom prst="rect">
            <a:avLst/>
          </a:prstGeom>
        </p:spPr>
      </p:pic>
      <p:sp>
        <p:nvSpPr>
          <p:cNvPr id="5" name="Pladsholder til billede 4">
            <a:extLst>
              <a:ext uri="{FF2B5EF4-FFF2-40B4-BE49-F238E27FC236}">
                <a16:creationId xmlns:a16="http://schemas.microsoft.com/office/drawing/2014/main" id="{7CEDBDC7-CEF4-93A9-3A4C-13A97B7B8C3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7842" y="0"/>
            <a:ext cx="7663093" cy="6350464"/>
          </a:xfrm>
          <a:custGeom>
            <a:avLst/>
            <a:gdLst>
              <a:gd name="connsiteX0" fmla="*/ 4413094 w 7663093"/>
              <a:gd name="connsiteY0" fmla="*/ 3654141 h 6350464"/>
              <a:gd name="connsiteX1" fmla="*/ 4981649 w 7663093"/>
              <a:gd name="connsiteY1" fmla="*/ 3836603 h 6350464"/>
              <a:gd name="connsiteX2" fmla="*/ 4981143 w 7663093"/>
              <a:gd name="connsiteY2" fmla="*/ 3836603 h 6350464"/>
              <a:gd name="connsiteX3" fmla="*/ 5173137 w 7663093"/>
              <a:gd name="connsiteY3" fmla="*/ 5680243 h 6350464"/>
              <a:gd name="connsiteX4" fmla="*/ 3385074 w 7663093"/>
              <a:gd name="connsiteY4" fmla="*/ 6167299 h 6350464"/>
              <a:gd name="connsiteX5" fmla="*/ 3193081 w 7663093"/>
              <a:gd name="connsiteY5" fmla="*/ 4324164 h 6350464"/>
              <a:gd name="connsiteX6" fmla="*/ 4413094 w 7663093"/>
              <a:gd name="connsiteY6" fmla="*/ 3654141 h 6350464"/>
              <a:gd name="connsiteX7" fmla="*/ 1405222 w 7663093"/>
              <a:gd name="connsiteY7" fmla="*/ 3077604 h 6350464"/>
              <a:gd name="connsiteX8" fmla="*/ 2003737 w 7663093"/>
              <a:gd name="connsiteY8" fmla="*/ 3260623 h 6350464"/>
              <a:gd name="connsiteX9" fmla="*/ 2195730 w 7663093"/>
              <a:gd name="connsiteY9" fmla="*/ 5104263 h 6350464"/>
              <a:gd name="connsiteX10" fmla="*/ 407667 w 7663093"/>
              <a:gd name="connsiteY10" fmla="*/ 5591320 h 6350464"/>
              <a:gd name="connsiteX11" fmla="*/ 32159 w 7663093"/>
              <a:gd name="connsiteY11" fmla="*/ 5127485 h 6350464"/>
              <a:gd name="connsiteX12" fmla="*/ 0 w 7663093"/>
              <a:gd name="connsiteY12" fmla="*/ 5039233 h 6350464"/>
              <a:gd name="connsiteX13" fmla="*/ 0 w 7663093"/>
              <a:gd name="connsiteY13" fmla="*/ 4199479 h 6350464"/>
              <a:gd name="connsiteX14" fmla="*/ 22944 w 7663093"/>
              <a:gd name="connsiteY14" fmla="*/ 4125033 h 6350464"/>
              <a:gd name="connsiteX15" fmla="*/ 215673 w 7663093"/>
              <a:gd name="connsiteY15" fmla="*/ 3748186 h 6350464"/>
              <a:gd name="connsiteX16" fmla="*/ 1313911 w 7663093"/>
              <a:gd name="connsiteY16" fmla="*/ 3080645 h 6350464"/>
              <a:gd name="connsiteX17" fmla="*/ 1405222 w 7663093"/>
              <a:gd name="connsiteY17" fmla="*/ 3077604 h 6350464"/>
              <a:gd name="connsiteX18" fmla="*/ 6621356 w 7663093"/>
              <a:gd name="connsiteY18" fmla="*/ 1061223 h 6350464"/>
              <a:gd name="connsiteX19" fmla="*/ 7189570 w 7663093"/>
              <a:gd name="connsiteY19" fmla="*/ 1243685 h 6350464"/>
              <a:gd name="connsiteX20" fmla="*/ 7381562 w 7663093"/>
              <a:gd name="connsiteY20" fmla="*/ 3087325 h 6350464"/>
              <a:gd name="connsiteX21" fmla="*/ 5593501 w 7663093"/>
              <a:gd name="connsiteY21" fmla="*/ 3574886 h 6350464"/>
              <a:gd name="connsiteX22" fmla="*/ 5401507 w 7663093"/>
              <a:gd name="connsiteY22" fmla="*/ 1731247 h 6350464"/>
              <a:gd name="connsiteX23" fmla="*/ 6621356 w 7663093"/>
              <a:gd name="connsiteY23" fmla="*/ 1061223 h 6350464"/>
              <a:gd name="connsiteX24" fmla="*/ 3455491 w 7663093"/>
              <a:gd name="connsiteY24" fmla="*/ 620813 h 6350464"/>
              <a:gd name="connsiteX25" fmla="*/ 4023704 w 7663093"/>
              <a:gd name="connsiteY25" fmla="*/ 803617 h 6350464"/>
              <a:gd name="connsiteX26" fmla="*/ 4215697 w 7663093"/>
              <a:gd name="connsiteY26" fmla="*/ 2647257 h 6350464"/>
              <a:gd name="connsiteX27" fmla="*/ 2427636 w 7663093"/>
              <a:gd name="connsiteY27" fmla="*/ 3134312 h 6350464"/>
              <a:gd name="connsiteX28" fmla="*/ 2235642 w 7663093"/>
              <a:gd name="connsiteY28" fmla="*/ 1290673 h 6350464"/>
              <a:gd name="connsiteX29" fmla="*/ 3455491 w 7663093"/>
              <a:gd name="connsiteY29" fmla="*/ 620813 h 6350464"/>
              <a:gd name="connsiteX30" fmla="*/ 402802 w 7663093"/>
              <a:gd name="connsiteY30" fmla="*/ 141172 h 6350464"/>
              <a:gd name="connsiteX31" fmla="*/ 971015 w 7663093"/>
              <a:gd name="connsiteY31" fmla="*/ 323634 h 6350464"/>
              <a:gd name="connsiteX32" fmla="*/ 971015 w 7663093"/>
              <a:gd name="connsiteY32" fmla="*/ 323129 h 6350464"/>
              <a:gd name="connsiteX33" fmla="*/ 1163008 w 7663093"/>
              <a:gd name="connsiteY33" fmla="*/ 2166768 h 6350464"/>
              <a:gd name="connsiteX34" fmla="*/ 64771 w 7663093"/>
              <a:gd name="connsiteY34" fmla="*/ 2834086 h 6350464"/>
              <a:gd name="connsiteX35" fmla="*/ 0 w 7663093"/>
              <a:gd name="connsiteY35" fmla="*/ 2835408 h 6350464"/>
              <a:gd name="connsiteX36" fmla="*/ 0 w 7663093"/>
              <a:gd name="connsiteY36" fmla="*/ 199170 h 6350464"/>
              <a:gd name="connsiteX37" fmla="*/ 67571 w 7663093"/>
              <a:gd name="connsiteY37" fmla="*/ 177741 h 6350464"/>
              <a:gd name="connsiteX38" fmla="*/ 402802 w 7663093"/>
              <a:gd name="connsiteY38" fmla="*/ 141172 h 6350464"/>
              <a:gd name="connsiteX39" fmla="*/ 4273029 w 7663093"/>
              <a:gd name="connsiteY39" fmla="*/ 0 h 6350464"/>
              <a:gd name="connsiteX40" fmla="*/ 6498953 w 7663093"/>
              <a:gd name="connsiteY40" fmla="*/ 0 h 6350464"/>
              <a:gd name="connsiteX41" fmla="*/ 6465048 w 7663093"/>
              <a:gd name="connsiteY41" fmla="*/ 54340 h 6350464"/>
              <a:gd name="connsiteX42" fmla="*/ 4676985 w 7663093"/>
              <a:gd name="connsiteY42" fmla="*/ 541901 h 6350464"/>
              <a:gd name="connsiteX43" fmla="*/ 4301477 w 7663093"/>
              <a:gd name="connsiteY43" fmla="*/ 78067 h 6350464"/>
              <a:gd name="connsiteX44" fmla="*/ 1519746 w 7663093"/>
              <a:gd name="connsiteY44" fmla="*/ 0 h 6350464"/>
              <a:gd name="connsiteX45" fmla="*/ 3188605 w 7663093"/>
              <a:gd name="connsiteY45" fmla="*/ 0 h 6350464"/>
              <a:gd name="connsiteX46" fmla="*/ 3099769 w 7663093"/>
              <a:gd name="connsiteY46" fmla="*/ 70232 h 6350464"/>
              <a:gd name="connsiteX47" fmla="*/ 1700083 w 7663093"/>
              <a:gd name="connsiteY47" fmla="*/ 157410 h 6350464"/>
              <a:gd name="connsiteX48" fmla="*/ 1602998 w 7663093"/>
              <a:gd name="connsiteY48" fmla="*/ 82080 h 635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7663093" h="6350464">
                <a:moveTo>
                  <a:pt x="4413094" y="3654141"/>
                </a:moveTo>
                <a:cubicBezTo>
                  <a:pt x="4614892" y="3660487"/>
                  <a:pt x="4810655" y="3719608"/>
                  <a:pt x="4981649" y="3836603"/>
                </a:cubicBezTo>
                <a:lnTo>
                  <a:pt x="4981143" y="3836603"/>
                </a:lnTo>
                <a:cubicBezTo>
                  <a:pt x="5527819" y="4210990"/>
                  <a:pt x="5613710" y="5036056"/>
                  <a:pt x="5173137" y="5680243"/>
                </a:cubicBezTo>
                <a:cubicBezTo>
                  <a:pt x="4732563" y="6323925"/>
                  <a:pt x="3931750" y="6541685"/>
                  <a:pt x="3385074" y="6167299"/>
                </a:cubicBezTo>
                <a:cubicBezTo>
                  <a:pt x="2838400" y="5792912"/>
                  <a:pt x="2752508" y="4967342"/>
                  <a:pt x="3193081" y="4324164"/>
                </a:cubicBezTo>
                <a:cubicBezTo>
                  <a:pt x="3495976" y="3881633"/>
                  <a:pt x="3969140" y="3640177"/>
                  <a:pt x="4413094" y="3654141"/>
                </a:cubicBezTo>
                <a:close/>
                <a:moveTo>
                  <a:pt x="1405222" y="3077604"/>
                </a:moveTo>
                <a:cubicBezTo>
                  <a:pt x="1617619" y="3078741"/>
                  <a:pt x="1824359" y="3137778"/>
                  <a:pt x="2003737" y="3260623"/>
                </a:cubicBezTo>
                <a:cubicBezTo>
                  <a:pt x="2550412" y="3635010"/>
                  <a:pt x="2636808" y="4460580"/>
                  <a:pt x="2195730" y="5104263"/>
                </a:cubicBezTo>
                <a:cubicBezTo>
                  <a:pt x="1755156" y="5747946"/>
                  <a:pt x="954343" y="5966211"/>
                  <a:pt x="407667" y="5591320"/>
                </a:cubicBezTo>
                <a:cubicBezTo>
                  <a:pt x="236831" y="5474324"/>
                  <a:pt x="110994" y="5313267"/>
                  <a:pt x="32159" y="5127485"/>
                </a:cubicBezTo>
                <a:lnTo>
                  <a:pt x="0" y="5039233"/>
                </a:lnTo>
                <a:lnTo>
                  <a:pt x="0" y="4199479"/>
                </a:lnTo>
                <a:lnTo>
                  <a:pt x="22944" y="4125033"/>
                </a:lnTo>
                <a:cubicBezTo>
                  <a:pt x="68967" y="3995789"/>
                  <a:pt x="133066" y="3868781"/>
                  <a:pt x="215673" y="3748186"/>
                </a:cubicBezTo>
                <a:cubicBezTo>
                  <a:pt x="491033" y="3345884"/>
                  <a:pt x="907110" y="3109761"/>
                  <a:pt x="1313911" y="3080645"/>
                </a:cubicBezTo>
                <a:cubicBezTo>
                  <a:pt x="1344421" y="3078461"/>
                  <a:pt x="1374879" y="3077442"/>
                  <a:pt x="1405222" y="3077604"/>
                </a:cubicBezTo>
                <a:close/>
                <a:moveTo>
                  <a:pt x="6621356" y="1061223"/>
                </a:moveTo>
                <a:cubicBezTo>
                  <a:pt x="6823079" y="1067570"/>
                  <a:pt x="7018734" y="1126689"/>
                  <a:pt x="7189570" y="1243685"/>
                </a:cubicBezTo>
                <a:cubicBezTo>
                  <a:pt x="7736243" y="1618071"/>
                  <a:pt x="7822136" y="2443642"/>
                  <a:pt x="7381562" y="3087325"/>
                </a:cubicBezTo>
                <a:cubicBezTo>
                  <a:pt x="6940989" y="3731007"/>
                  <a:pt x="6140175" y="3949272"/>
                  <a:pt x="5593501" y="3574886"/>
                </a:cubicBezTo>
                <a:cubicBezTo>
                  <a:pt x="5046825" y="3200499"/>
                  <a:pt x="4960933" y="2374929"/>
                  <a:pt x="5401507" y="1731247"/>
                </a:cubicBezTo>
                <a:cubicBezTo>
                  <a:pt x="5704402" y="1288715"/>
                  <a:pt x="6177565" y="1047259"/>
                  <a:pt x="6621356" y="1061223"/>
                </a:cubicBezTo>
                <a:close/>
                <a:moveTo>
                  <a:pt x="3455491" y="620813"/>
                </a:moveTo>
                <a:cubicBezTo>
                  <a:pt x="3657214" y="627235"/>
                  <a:pt x="3852869" y="686463"/>
                  <a:pt x="4023704" y="803617"/>
                </a:cubicBezTo>
                <a:cubicBezTo>
                  <a:pt x="4570379" y="1178003"/>
                  <a:pt x="4656271" y="2003069"/>
                  <a:pt x="4215697" y="2647257"/>
                </a:cubicBezTo>
                <a:cubicBezTo>
                  <a:pt x="3775123" y="3290939"/>
                  <a:pt x="2974310" y="3508699"/>
                  <a:pt x="2427636" y="3134312"/>
                </a:cubicBezTo>
                <a:cubicBezTo>
                  <a:pt x="1880960" y="2759925"/>
                  <a:pt x="1795068" y="1934355"/>
                  <a:pt x="2235642" y="1290673"/>
                </a:cubicBezTo>
                <a:cubicBezTo>
                  <a:pt x="2538537" y="848142"/>
                  <a:pt x="3011701" y="606686"/>
                  <a:pt x="3455491" y="620813"/>
                </a:cubicBezTo>
                <a:close/>
                <a:moveTo>
                  <a:pt x="402802" y="141172"/>
                </a:moveTo>
                <a:cubicBezTo>
                  <a:pt x="604525" y="147519"/>
                  <a:pt x="800180" y="206638"/>
                  <a:pt x="971015" y="323634"/>
                </a:cubicBezTo>
                <a:lnTo>
                  <a:pt x="971015" y="323129"/>
                </a:lnTo>
                <a:cubicBezTo>
                  <a:pt x="1517691" y="697515"/>
                  <a:pt x="1603582" y="1523086"/>
                  <a:pt x="1163008" y="2166768"/>
                </a:cubicBezTo>
                <a:cubicBezTo>
                  <a:pt x="887650" y="2569069"/>
                  <a:pt x="471573" y="2804995"/>
                  <a:pt x="64771" y="2834086"/>
                </a:cubicBezTo>
                <a:lnTo>
                  <a:pt x="0" y="2835408"/>
                </a:lnTo>
                <a:lnTo>
                  <a:pt x="0" y="199170"/>
                </a:lnTo>
                <a:lnTo>
                  <a:pt x="67571" y="177741"/>
                </a:lnTo>
                <a:cubicBezTo>
                  <a:pt x="179071" y="150154"/>
                  <a:pt x="291854" y="137681"/>
                  <a:pt x="402802" y="141172"/>
                </a:cubicBezTo>
                <a:close/>
                <a:moveTo>
                  <a:pt x="4273029" y="0"/>
                </a:moveTo>
                <a:lnTo>
                  <a:pt x="6498953" y="0"/>
                </a:lnTo>
                <a:lnTo>
                  <a:pt x="6465048" y="54340"/>
                </a:lnTo>
                <a:cubicBezTo>
                  <a:pt x="6024474" y="698023"/>
                  <a:pt x="5223661" y="916289"/>
                  <a:pt x="4676985" y="541901"/>
                </a:cubicBezTo>
                <a:cubicBezTo>
                  <a:pt x="4506149" y="424906"/>
                  <a:pt x="4380312" y="263849"/>
                  <a:pt x="4301477" y="78067"/>
                </a:cubicBezTo>
                <a:close/>
                <a:moveTo>
                  <a:pt x="1519746" y="0"/>
                </a:moveTo>
                <a:lnTo>
                  <a:pt x="3188605" y="0"/>
                </a:lnTo>
                <a:lnTo>
                  <a:pt x="3099769" y="70232"/>
                </a:lnTo>
                <a:cubicBezTo>
                  <a:pt x="2663049" y="385623"/>
                  <a:pt x="2110090" y="438200"/>
                  <a:pt x="1700083" y="157410"/>
                </a:cubicBezTo>
                <a:cubicBezTo>
                  <a:pt x="1665916" y="134011"/>
                  <a:pt x="1633549" y="108849"/>
                  <a:pt x="1602998" y="82080"/>
                </a:cubicBezTo>
                <a:close/>
              </a:path>
            </a:pathLst>
          </a:custGeom>
        </p:spPr>
        <p:txBody>
          <a:bodyPr wrap="square" tIns="108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a-DK" dirty="0"/>
              <a:t>Klik på rammen og indsæt billede, </a:t>
            </a:r>
            <a:br>
              <a:rPr lang="da-DK" dirty="0"/>
            </a:br>
            <a:r>
              <a:rPr lang="da-DK" dirty="0"/>
              <a:t>via fanen Indsæt, Billeder/Lagerbilleder </a:t>
            </a:r>
          </a:p>
          <a:p>
            <a:endParaRPr lang="da-DK" dirty="0"/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AA2B5D1D-8D80-4ED6-41AB-FD517A6FD3F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59491" y="640080"/>
            <a:ext cx="3690257" cy="2450676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da-DK" noProof="0" dirty="0"/>
              <a:t>Klik for at tilføje en titel</a:t>
            </a:r>
          </a:p>
        </p:txBody>
      </p:sp>
      <p:cxnSp>
        <p:nvCxnSpPr>
          <p:cNvPr id="10" name="Linje">
            <a:extLst>
              <a:ext uri="{FF2B5EF4-FFF2-40B4-BE49-F238E27FC236}">
                <a16:creationId xmlns:a16="http://schemas.microsoft.com/office/drawing/2014/main" id="{E1C60AB3-93B0-BA83-3876-66C9F3749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859485" y="3255512"/>
            <a:ext cx="355786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ndhold">
            <a:extLst>
              <a:ext uri="{FF2B5EF4-FFF2-40B4-BE49-F238E27FC236}">
                <a16:creationId xmlns:a16="http://schemas.microsoft.com/office/drawing/2014/main" id="{153B82C1-6E28-E4CB-39AD-FF8A7B1A09E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859491" y="3429000"/>
            <a:ext cx="3690257" cy="2440094"/>
          </a:xfrm>
        </p:spPr>
        <p:txBody>
          <a:bodyPr lIns="0">
            <a:noAutofit/>
          </a:bodyPr>
          <a:lstStyle>
            <a:lvl1pPr marL="0" indent="0">
              <a:buNone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a-DK" noProof="0"/>
              <a:t>Klik for at tilføje tekst</a:t>
            </a:r>
          </a:p>
          <a:p>
            <a:pPr lvl="1"/>
            <a:r>
              <a:rPr lang="da-DK" noProof="0" dirty="0"/>
              <a:t>Niveau 2</a:t>
            </a:r>
          </a:p>
          <a:p>
            <a:pPr lvl="2"/>
            <a:r>
              <a:rPr lang="da-DK" noProof="0" dirty="0"/>
              <a:t>Niveau 3</a:t>
            </a:r>
          </a:p>
          <a:p>
            <a:pPr lvl="3"/>
            <a:r>
              <a:rPr lang="da-DK" noProof="0" dirty="0"/>
              <a:t>Niveau 4</a:t>
            </a:r>
          </a:p>
          <a:p>
            <a:pPr lvl="4"/>
            <a:r>
              <a:rPr lang="da-DK" noProof="0" dirty="0"/>
              <a:t>Niveau 5</a:t>
            </a:r>
          </a:p>
        </p:txBody>
      </p:sp>
    </p:spTree>
    <p:extLst>
      <p:ext uri="{BB962C8B-B14F-4D97-AF65-F5344CB8AC3E}">
        <p14:creationId xmlns:p14="http://schemas.microsoft.com/office/powerpoint/2010/main" val="1763198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und">
            <a:extLst>
              <a:ext uri="{FF2B5EF4-FFF2-40B4-BE49-F238E27FC236}">
                <a16:creationId xmlns:a16="http://schemas.microsoft.com/office/drawing/2014/main" id="{7105426C-5564-E5E0-D6DF-3511202D574C}"/>
              </a:ext>
            </a:extLst>
          </p:cNvPr>
          <p:cNvSpPr/>
          <p:nvPr userDrawn="1"/>
        </p:nvSpPr>
        <p:spPr>
          <a:xfrm>
            <a:off x="0" y="6400800"/>
            <a:ext cx="12192006" cy="457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a-DK" sz="1800" noProof="0" dirty="0"/>
          </a:p>
        </p:txBody>
      </p:sp>
      <p:sp>
        <p:nvSpPr>
          <p:cNvPr id="8" name="Dato">
            <a:extLst>
              <a:ext uri="{FF2B5EF4-FFF2-40B4-BE49-F238E27FC236}">
                <a16:creationId xmlns:a16="http://schemas.microsoft.com/office/drawing/2014/main" id="{401EC1A6-8861-BF14-10B3-20A2D67D55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18431" y="6446850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 dirty="0"/>
              <a:t>20XX</a:t>
            </a:r>
            <a:endParaRPr lang="en-US" dirty="0"/>
          </a:p>
        </p:txBody>
      </p:sp>
      <p:sp>
        <p:nvSpPr>
          <p:cNvPr id="9" name="Sidefod">
            <a:extLst>
              <a:ext uri="{FF2B5EF4-FFF2-40B4-BE49-F238E27FC236}">
                <a16:creationId xmlns:a16="http://schemas.microsoft.com/office/drawing/2014/main" id="{17772835-5185-5762-6A7A-C406E8290B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7278" y="6446850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/>
              <a:t>Sidefod</a:t>
            </a:r>
            <a:endParaRPr lang="da-DK" dirty="0"/>
          </a:p>
        </p:txBody>
      </p:sp>
      <p:sp>
        <p:nvSpPr>
          <p:cNvPr id="11" name="Sildenr">
            <a:extLst>
              <a:ext uri="{FF2B5EF4-FFF2-40B4-BE49-F238E27FC236}">
                <a16:creationId xmlns:a16="http://schemas.microsoft.com/office/drawing/2014/main" id="{6F977B68-1DD0-BB6B-FDB2-0B8569A5A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3581" y="6446850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fld id="{3A98EE3D-8CD1-4C3F-BD1C-C98C9596463C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3" name="Bomærke">
            <a:extLst>
              <a:ext uri="{FF2B5EF4-FFF2-40B4-BE49-F238E27FC236}">
                <a16:creationId xmlns:a16="http://schemas.microsoft.com/office/drawing/2014/main" id="{97FF1B2D-FAA3-05D0-D458-422550C476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470929" y="6474718"/>
            <a:ext cx="302459" cy="29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658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>
            <a:spLocks noGrp="1"/>
          </p:cNvSpPr>
          <p:nvPr>
            <p:ph type="title"/>
          </p:nvPr>
        </p:nvSpPr>
        <p:spPr>
          <a:xfrm>
            <a:off x="1097284" y="358221"/>
            <a:ext cx="10039739" cy="1379143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da-DK" noProof="0" dirty="0"/>
              <a:t>Klik for at redigere i master</a:t>
            </a:r>
          </a:p>
        </p:txBody>
      </p:sp>
      <p:sp>
        <p:nvSpPr>
          <p:cNvPr id="3" name="Brødtekst"/>
          <p:cNvSpPr>
            <a:spLocks noGrp="1"/>
          </p:cNvSpPr>
          <p:nvPr>
            <p:ph type="body" idx="1"/>
          </p:nvPr>
        </p:nvSpPr>
        <p:spPr>
          <a:xfrm>
            <a:off x="1097280" y="2108200"/>
            <a:ext cx="10058400" cy="37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noProof="0" dirty="0"/>
              <a:t>Niveau 1, Punktopstilling (</a:t>
            </a:r>
            <a:r>
              <a:rPr lang="da-DK" noProof="0" dirty="0" err="1"/>
              <a:t>Enter+TAB</a:t>
            </a:r>
            <a:r>
              <a:rPr lang="da-DK" noProof="0" dirty="0"/>
              <a:t> for næste </a:t>
            </a:r>
            <a:r>
              <a:rPr lang="da-DK" noProof="0" dirty="0" err="1"/>
              <a:t>tekstniveau</a:t>
            </a:r>
            <a:r>
              <a:rPr lang="da-DK" noProof="0" dirty="0"/>
              <a:t>)</a:t>
            </a:r>
          </a:p>
          <a:p>
            <a:pPr lvl="1"/>
            <a:r>
              <a:rPr lang="da-DK" noProof="0" dirty="0"/>
              <a:t>Niveau 2, Punktopstilling</a:t>
            </a:r>
          </a:p>
          <a:p>
            <a:pPr lvl="2"/>
            <a:r>
              <a:rPr lang="da-DK" noProof="0" dirty="0"/>
              <a:t>Niveau 3, Punktopstilling</a:t>
            </a:r>
          </a:p>
          <a:p>
            <a:pPr lvl="3"/>
            <a:r>
              <a:rPr lang="da-DK" noProof="0" dirty="0"/>
              <a:t>Niveau 4, Overskrift</a:t>
            </a:r>
          </a:p>
          <a:p>
            <a:pPr lvl="4"/>
            <a:r>
              <a:rPr lang="da-DK" noProof="0" dirty="0"/>
              <a:t>Niveau 5, Brødtekst</a:t>
            </a:r>
          </a:p>
          <a:p>
            <a:pPr lvl="5"/>
            <a:r>
              <a:rPr lang="da-DK" noProof="0" dirty="0"/>
              <a:t>Niveau 6, lille overskrift</a:t>
            </a:r>
          </a:p>
          <a:p>
            <a:pPr lvl="6"/>
            <a:r>
              <a:rPr lang="da-DK" noProof="0" dirty="0"/>
              <a:t>Niveau 7, lille brødtekst</a:t>
            </a:r>
          </a:p>
          <a:p>
            <a:pPr lvl="7"/>
            <a:r>
              <a:rPr lang="da-DK" noProof="0" dirty="0"/>
              <a:t>Niveau 8, lille punktopstilling</a:t>
            </a:r>
          </a:p>
          <a:p>
            <a:pPr lvl="0"/>
            <a:endParaRPr lang="da-DK" noProof="0" dirty="0"/>
          </a:p>
        </p:txBody>
      </p:sp>
      <p:sp>
        <p:nvSpPr>
          <p:cNvPr id="4" name="Dato"/>
          <p:cNvSpPr>
            <a:spLocks noGrp="1"/>
          </p:cNvSpPr>
          <p:nvPr>
            <p:ph type="dt" sz="half" idx="2"/>
          </p:nvPr>
        </p:nvSpPr>
        <p:spPr>
          <a:xfrm>
            <a:off x="8218432" y="6446850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 dirty="0"/>
              <a:t>20XX</a:t>
            </a:r>
            <a:endParaRPr lang="en-US" dirty="0"/>
          </a:p>
        </p:txBody>
      </p:sp>
      <p:sp>
        <p:nvSpPr>
          <p:cNvPr id="5" name="Titel"/>
          <p:cNvSpPr>
            <a:spLocks noGrp="1"/>
          </p:cNvSpPr>
          <p:nvPr>
            <p:ph type="ftr" sz="quarter" idx="3"/>
          </p:nvPr>
        </p:nvSpPr>
        <p:spPr>
          <a:xfrm>
            <a:off x="1097279" y="6446850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r>
              <a:rPr lang="da-DK"/>
              <a:t>Sidefod</a:t>
            </a:r>
            <a:endParaRPr lang="da-DK" dirty="0"/>
          </a:p>
        </p:txBody>
      </p:sp>
      <p:sp>
        <p:nvSpPr>
          <p:cNvPr id="6" name="Sidenr"/>
          <p:cNvSpPr>
            <a:spLocks noGrp="1"/>
          </p:cNvSpPr>
          <p:nvPr>
            <p:ph type="sldNum" sz="quarter" idx="4"/>
          </p:nvPr>
        </p:nvSpPr>
        <p:spPr>
          <a:xfrm>
            <a:off x="10993582" y="6446850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rgbClr val="FFFFFF"/>
                </a:solidFill>
                <a:latin typeface="+mn-lt"/>
                <a:ea typeface="Cambria" panose="02040503050406030204" pitchFamily="18" charset="0"/>
              </a:defRPr>
            </a:lvl1pPr>
          </a:lstStyle>
          <a:p>
            <a:fld id="{3A98EE3D-8CD1-4C3F-BD1C-C98C9596463C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18255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91" r:id="rId2"/>
    <p:sldLayoutId id="2147483766" r:id="rId3"/>
    <p:sldLayoutId id="2147483769" r:id="rId4"/>
    <p:sldLayoutId id="2147483768" r:id="rId5"/>
    <p:sldLayoutId id="2147483789" r:id="rId6"/>
    <p:sldLayoutId id="2147483790" r:id="rId7"/>
    <p:sldLayoutId id="2147483770" r:id="rId8"/>
    <p:sldLayoutId id="2147483792" r:id="rId9"/>
    <p:sldLayoutId id="2147483771" r:id="rId10"/>
  </p:sldLayoutIdLst>
  <p:hf hdr="0" ftr="0" dt="0"/>
  <p:txStyles>
    <p:titleStyle>
      <a:lvl1pPr algn="l" defTabSz="914398" rtl="0" eaLnBrk="1" latinLnBrk="0" hangingPunct="1">
        <a:lnSpc>
          <a:spcPct val="90000"/>
        </a:lnSpc>
        <a:spcBef>
          <a:spcPct val="0"/>
        </a:spcBef>
        <a:buNone/>
        <a:defRPr sz="4200" b="1" kern="1200" spc="0" baseline="0">
          <a:solidFill>
            <a:schemeClr val="accent6"/>
          </a:solidFill>
          <a:latin typeface="+mj-lt"/>
          <a:ea typeface="Cambria" panose="02040503050406030204" pitchFamily="18" charset="0"/>
          <a:cs typeface="+mj-cs"/>
        </a:defRPr>
      </a:lvl1pPr>
    </p:titleStyle>
    <p:bodyStyle>
      <a:lvl1pPr marL="180000" indent="-180000" algn="l" defTabSz="914398" rtl="0" eaLnBrk="1" latinLnBrk="0" hangingPunct="1">
        <a:lnSpc>
          <a:spcPct val="100000"/>
        </a:lnSpc>
        <a:spcBef>
          <a:spcPts val="1800"/>
        </a:spcBef>
        <a:spcAft>
          <a:spcPts val="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1800" b="0" kern="1200">
          <a:solidFill>
            <a:schemeClr val="accent6"/>
          </a:solidFill>
          <a:latin typeface="+mn-lt"/>
          <a:ea typeface="Cambria" panose="02040503050406030204" pitchFamily="18" charset="0"/>
          <a:cs typeface="+mn-cs"/>
        </a:defRPr>
      </a:lvl1pPr>
      <a:lvl2pPr marL="359999" indent="-180000" algn="l" defTabSz="914398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Cambria" panose="02040503050406030204" pitchFamily="18" charset="0"/>
          <a:cs typeface="+mn-cs"/>
        </a:defRPr>
      </a:lvl2pPr>
      <a:lvl3pPr marL="539998" indent="-180000" algn="l" defTabSz="914398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Cambria" panose="02040503050406030204" pitchFamily="18" charset="0"/>
          <a:cs typeface="+mn-cs"/>
        </a:defRPr>
      </a:lvl3pPr>
      <a:lvl4pPr marL="0" indent="0" algn="l" defTabSz="914398" rtl="0" eaLnBrk="1" latinLnBrk="0" hangingPunct="1">
        <a:lnSpc>
          <a:spcPct val="100000"/>
        </a:lnSpc>
        <a:spcBef>
          <a:spcPts val="1800"/>
        </a:spcBef>
        <a:spcAft>
          <a:spcPts val="0"/>
        </a:spcAft>
        <a:buClrTx/>
        <a:buFont typeface="Calibri" pitchFamily="34" charset="0"/>
        <a:buNone/>
        <a:defRPr sz="1800" b="1" kern="1200">
          <a:solidFill>
            <a:schemeClr val="accent6"/>
          </a:solidFill>
          <a:latin typeface="+mn-lt"/>
          <a:ea typeface="Cambria" panose="02040503050406030204" pitchFamily="18" charset="0"/>
          <a:cs typeface="+mn-cs"/>
        </a:defRPr>
      </a:lvl4pPr>
      <a:lvl5pPr marL="0" indent="0" algn="l" defTabSz="914398" rtl="0" eaLnBrk="1" latinLnBrk="0" hangingPunct="1">
        <a:lnSpc>
          <a:spcPct val="100000"/>
        </a:lnSpc>
        <a:spcBef>
          <a:spcPts val="1800"/>
        </a:spcBef>
        <a:spcAft>
          <a:spcPts val="0"/>
        </a:spcAft>
        <a:buClrTx/>
        <a:buFont typeface="Calibri" pitchFamily="34" charset="0"/>
        <a:buNone/>
        <a:defRPr sz="1800" kern="1200">
          <a:solidFill>
            <a:schemeClr val="accent6"/>
          </a:solidFill>
          <a:latin typeface="+mn-lt"/>
          <a:ea typeface="Cambria" panose="02040503050406030204" pitchFamily="18" charset="0"/>
          <a:cs typeface="+mn-cs"/>
        </a:defRPr>
      </a:lvl5pPr>
      <a:lvl6pPr marL="0" indent="0" algn="l" defTabSz="914398" rtl="0" eaLnBrk="1" latinLnBrk="0" hangingPunct="1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Font typeface="Calibri" pitchFamily="34" charset="0"/>
        <a:buNone/>
        <a:defRPr sz="1400" b="1" kern="1200">
          <a:solidFill>
            <a:schemeClr val="accent6"/>
          </a:solidFill>
          <a:latin typeface="+mn-lt"/>
          <a:ea typeface="+mn-ea"/>
          <a:cs typeface="+mn-cs"/>
        </a:defRPr>
      </a:lvl6pPr>
      <a:lvl7pPr marL="0" indent="0" algn="l" defTabSz="914398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Clr>
          <a:schemeClr val="accent1"/>
        </a:buClr>
        <a:buFont typeface="Calibri" pitchFamily="34" charset="0"/>
        <a:buNone/>
        <a:defRPr sz="1400" kern="1200">
          <a:solidFill>
            <a:schemeClr val="accent6"/>
          </a:solidFill>
          <a:latin typeface="+mn-lt"/>
          <a:ea typeface="+mn-ea"/>
          <a:cs typeface="+mn-cs"/>
        </a:defRPr>
      </a:lvl7pPr>
      <a:lvl8pPr marL="180000" indent="-180000" algn="l" defTabSz="914398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accent6"/>
          </a:solidFill>
          <a:latin typeface="+mn-lt"/>
          <a:ea typeface="+mn-ea"/>
          <a:cs typeface="+mn-cs"/>
        </a:defRPr>
      </a:lvl8pPr>
      <a:lvl9pPr marL="1471396" indent="0" algn="l" defTabSz="914398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None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9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8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5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4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3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2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1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88" algn="l" defTabSz="91439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ladsholder til billede 30">
            <a:extLst>
              <a:ext uri="{FF2B5EF4-FFF2-40B4-BE49-F238E27FC236}">
                <a16:creationId xmlns:a16="http://schemas.microsoft.com/office/drawing/2014/main" id="{A0DB256D-F1FB-FB36-D68E-A751AE7CAD7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-1" b="33241"/>
          <a:stretch/>
        </p:blipFill>
        <p:spPr>
          <a:xfrm>
            <a:off x="0" y="0"/>
            <a:ext cx="12192000" cy="4578350"/>
          </a:xfrm>
        </p:spPr>
      </p:pic>
      <p:sp>
        <p:nvSpPr>
          <p:cNvPr id="43" name="Pladsholder til tekst 42">
            <a:extLst>
              <a:ext uri="{FF2B5EF4-FFF2-40B4-BE49-F238E27FC236}">
                <a16:creationId xmlns:a16="http://schemas.microsoft.com/office/drawing/2014/main" id="{571F174D-CAF4-BE56-5284-6911AD0E2F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28" name="Pladsholder til tekst 27">
            <a:extLst>
              <a:ext uri="{FF2B5EF4-FFF2-40B4-BE49-F238E27FC236}">
                <a16:creationId xmlns:a16="http://schemas.microsoft.com/office/drawing/2014/main" id="{B0431867-C554-00EB-FF8D-A0403AFE79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7285" y="5715000"/>
            <a:ext cx="8798883" cy="609600"/>
          </a:xfrm>
        </p:spPr>
        <p:txBody>
          <a:bodyPr/>
          <a:lstStyle/>
          <a:p>
            <a:r>
              <a:rPr lang="da-DK" dirty="0" err="1"/>
              <a:t>Forbedringsteams</a:t>
            </a:r>
            <a:r>
              <a:rPr lang="da-DK" dirty="0"/>
              <a:t> – oversigt pr. 2026</a:t>
            </a:r>
          </a:p>
        </p:txBody>
      </p:sp>
      <p:sp>
        <p:nvSpPr>
          <p:cNvPr id="26" name="Titel 25">
            <a:extLst>
              <a:ext uri="{FF2B5EF4-FFF2-40B4-BE49-F238E27FC236}">
                <a16:creationId xmlns:a16="http://schemas.microsoft.com/office/drawing/2014/main" id="{2B08D72D-9388-D8CD-B8D7-A35E58DDB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5" y="4895118"/>
            <a:ext cx="8798883" cy="743682"/>
          </a:xfrm>
        </p:spPr>
        <p:txBody>
          <a:bodyPr/>
          <a:lstStyle/>
          <a:p>
            <a:r>
              <a:rPr lang="da-DK" dirty="0"/>
              <a:t>LKT – Støtte til amning</a:t>
            </a:r>
          </a:p>
        </p:txBody>
      </p:sp>
    </p:spTree>
    <p:extLst>
      <p:ext uri="{BB962C8B-B14F-4D97-AF65-F5344CB8AC3E}">
        <p14:creationId xmlns:p14="http://schemas.microsoft.com/office/powerpoint/2010/main" val="3880509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AE5DBB54-C803-9EB7-D904-E1E2F9282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da-DK" smtClean="0"/>
              <a:pPr/>
              <a:t>2</a:t>
            </a:fld>
            <a:endParaRPr lang="da-DK" dirty="0"/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F59D0204-92F2-ADF1-A5D1-CBE8A28F73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0938124"/>
              </p:ext>
            </p:extLst>
          </p:nvPr>
        </p:nvGraphicFramePr>
        <p:xfrm>
          <a:off x="1036320" y="360000"/>
          <a:ext cx="9790112" cy="5096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5056">
                  <a:extLst>
                    <a:ext uri="{9D8B030D-6E8A-4147-A177-3AD203B41FA5}">
                      <a16:colId xmlns:a16="http://schemas.microsoft.com/office/drawing/2014/main" val="3012223"/>
                    </a:ext>
                  </a:extLst>
                </a:gridCol>
                <a:gridCol w="4895056">
                  <a:extLst>
                    <a:ext uri="{9D8B030D-6E8A-4147-A177-3AD203B41FA5}">
                      <a16:colId xmlns:a16="http://schemas.microsoft.com/office/drawing/2014/main" val="2421428250"/>
                    </a:ext>
                  </a:extLst>
                </a:gridCol>
              </a:tblGrid>
              <a:tr h="553954">
                <a:tc>
                  <a:txBody>
                    <a:bodyPr/>
                    <a:lstStyle/>
                    <a:p>
                      <a:pPr marL="0" marR="0" indent="0" algn="ctr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800" b="1" i="0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</a:rPr>
                        <a:t>Region Nordjylland</a:t>
                      </a:r>
                      <a:endParaRPr lang="da-DK" sz="1800" b="1" i="0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800" b="1" i="0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</a:rPr>
                        <a:t>Afdelinger/afsnit </a:t>
                      </a:r>
                      <a:endParaRPr lang="da-DK" sz="1800" b="1" i="0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905412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indent="0" algn="ctr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1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Regionshospital Nordjylland</a:t>
                      </a: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Afdeling for Børn og Unge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Afdeling for Graviditet, Fødsel og Kvindesygdomme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2100210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indent="0" algn="ctr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1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Aalborg Universitetshospital</a:t>
                      </a: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Afd. Afdeling for Gynækologi, Graviditet og Fødsel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Børne- og Ungeafdeling </a:t>
                      </a:r>
                    </a:p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6565826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indent="0" algn="ctr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800" b="1" i="0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</a:rPr>
                        <a:t>Region Midtjylland</a:t>
                      </a:r>
                      <a:endParaRPr lang="da-DK" sz="1800" b="1" i="0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solidFill>
                      <a:srgbClr val="964B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800" b="1" i="0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</a:rPr>
                        <a:t>Afdelinger/afsnit</a:t>
                      </a:r>
                      <a:endParaRPr lang="da-DK" sz="1800" b="1" i="0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solidFill>
                      <a:srgbClr val="964B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753853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1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Aarhus Universitetshospital og Regionshospital Horsens</a:t>
                      </a: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Afsnit for Mor og Barn, Regionshospitalet Horsens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Fødeafsnittet, Regionshospitalet Horsens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Barselsafsnit, AUH - Kvindesygdomme og Fødsler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Fødeafsnit, AUH - Kvindesygdomme og Fødsler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Nyfødt Intensiv, AUH – Børn og Unge </a:t>
                      </a:r>
                    </a:p>
                    <a:p>
                      <a:pPr marL="457200" marR="0" indent="0" algn="l" rtl="0" fontAlgn="base">
                        <a:buNone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4454865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1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Regionshospital Gødstrup</a:t>
                      </a: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Neonatal afsnittet Børn og Unge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Neurologi og Børn &amp; Unge Neurologi.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Kvindesygdomme og Fødsler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8715946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1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Regionshospital Randers</a:t>
                      </a: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Kvinder og børn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4324311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1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Hospitalsenhed Midt</a:t>
                      </a: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Afsnit for Syge Nyfødte og Tidligt Fødte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Kvindesygdomme og fødsler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Børn og Unge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3817131"/>
                  </a:ext>
                </a:extLst>
              </a:tr>
            </a:tbl>
          </a:graphicData>
        </a:graphic>
      </p:graphicFrame>
      <p:sp>
        <p:nvSpPr>
          <p:cNvPr id="4" name="Titel 3">
            <a:extLst>
              <a:ext uri="{FF2B5EF4-FFF2-40B4-BE49-F238E27FC236}">
                <a16:creationId xmlns:a16="http://schemas.microsoft.com/office/drawing/2014/main" id="{8A663BD9-0FB1-A008-DE1B-D4D094CCD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0178" y="6868679"/>
            <a:ext cx="10058400" cy="1378800"/>
          </a:xfr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60761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94D6A5C6-3BBB-8E4B-C501-B43383A2B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3581" y="6446850"/>
            <a:ext cx="780010" cy="365125"/>
          </a:xfrm>
        </p:spPr>
        <p:txBody>
          <a:bodyPr/>
          <a:lstStyle/>
          <a:p>
            <a:fld id="{3A98EE3D-8CD1-4C3F-BD1C-C98C9596463C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10A3B97E-23F3-BCEA-0335-D2B79094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60000"/>
            <a:ext cx="10058400" cy="1378800"/>
          </a:xfrm>
        </p:spPr>
        <p:txBody>
          <a:bodyPr/>
          <a:lstStyle/>
          <a:p>
            <a:r>
              <a:rPr lang="da-DK" dirty="0"/>
              <a:t>Klik for at tilføje titel</a:t>
            </a: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50259301-D4A2-8EDC-AC21-26AD3CDEF5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390067"/>
              </p:ext>
            </p:extLst>
          </p:nvPr>
        </p:nvGraphicFramePr>
        <p:xfrm>
          <a:off x="1015001" y="1074603"/>
          <a:ext cx="9978580" cy="3018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9290">
                  <a:extLst>
                    <a:ext uri="{9D8B030D-6E8A-4147-A177-3AD203B41FA5}">
                      <a16:colId xmlns:a16="http://schemas.microsoft.com/office/drawing/2014/main" val="3031591670"/>
                    </a:ext>
                  </a:extLst>
                </a:gridCol>
                <a:gridCol w="4989290">
                  <a:extLst>
                    <a:ext uri="{9D8B030D-6E8A-4147-A177-3AD203B41FA5}">
                      <a16:colId xmlns:a16="http://schemas.microsoft.com/office/drawing/2014/main" val="101366071"/>
                    </a:ext>
                  </a:extLst>
                </a:gridCol>
              </a:tblGrid>
              <a:tr h="553954">
                <a:tc>
                  <a:txBody>
                    <a:bodyPr/>
                    <a:lstStyle/>
                    <a:p>
                      <a:pPr marL="0" marR="0" indent="0" algn="ctr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800" b="1" i="0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</a:rPr>
                        <a:t>Region Syd</a:t>
                      </a:r>
                      <a:endParaRPr lang="da-DK" sz="1800" b="1" i="0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800" b="1" i="0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</a:rPr>
                        <a:t>Afdelinger/afsnit</a:t>
                      </a:r>
                      <a:endParaRPr lang="da-DK" sz="1800" b="1" i="0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889916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1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Esbjerg og Grindsted Sygehus:</a:t>
                      </a: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Afd. for Kvindesygdomme og Fødsler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0932427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1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Sygehus Sønderjylland</a:t>
                      </a: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Kvindesygdomme og fødsler, afsnittet for fødsel 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Børn og Unge, afsnittet Neonatal og Barsel. </a:t>
                      </a:r>
                    </a:p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1229938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lvl="0" indent="0" algn="l" defTabSz="91439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100" b="1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Sygehus Lillebælt</a:t>
                      </a: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endParaRPr lang="da-DK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Børne- og ungeafdelingen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Kvindesygdomme og Fødsler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8944654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lvl="0" indent="0" algn="l" defTabSz="914398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100" b="1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Odense Universitetshospital</a:t>
                      </a: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endParaRPr lang="da-DK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Afdeling H, HCA Børnehospital. 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Afsnit H6 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Afdeling D, Sengeafsnit for graviditet og barsel </a:t>
                      </a:r>
                    </a:p>
                    <a:p>
                      <a:pPr marL="228600" marR="0" indent="0" algn="l" rtl="0" fontAlgn="base">
                        <a:buNone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519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1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8C72DA14-7A5E-FFB7-2865-3DD5A32D72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66018B3-2CAA-5A45-5CA0-CD3A4BEB9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60000"/>
            <a:ext cx="10058400" cy="677690"/>
          </a:xfrm>
        </p:spPr>
        <p:txBody>
          <a:bodyPr/>
          <a:lstStyle/>
          <a:p>
            <a:endParaRPr lang="da-DK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C700C70-756A-B973-DCF3-CE6531EC9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535173"/>
              </p:ext>
            </p:extLst>
          </p:nvPr>
        </p:nvGraphicFramePr>
        <p:xfrm>
          <a:off x="1106710" y="360000"/>
          <a:ext cx="9978580" cy="4989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9290">
                  <a:extLst>
                    <a:ext uri="{9D8B030D-6E8A-4147-A177-3AD203B41FA5}">
                      <a16:colId xmlns:a16="http://schemas.microsoft.com/office/drawing/2014/main" val="1274345722"/>
                    </a:ext>
                  </a:extLst>
                </a:gridCol>
                <a:gridCol w="4989290">
                  <a:extLst>
                    <a:ext uri="{9D8B030D-6E8A-4147-A177-3AD203B41FA5}">
                      <a16:colId xmlns:a16="http://schemas.microsoft.com/office/drawing/2014/main" val="812072077"/>
                    </a:ext>
                  </a:extLst>
                </a:gridCol>
              </a:tblGrid>
              <a:tr h="553954">
                <a:tc>
                  <a:txBody>
                    <a:bodyPr/>
                    <a:lstStyle/>
                    <a:p>
                      <a:pPr marL="0" marR="0" indent="0" algn="ctr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800" b="1" i="0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</a:rPr>
                        <a:t>Region Øst</a:t>
                      </a:r>
                      <a:endParaRPr lang="da-DK" sz="1800" b="1" i="0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800" b="1" i="0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</a:rPr>
                        <a:t>Afdelinger/afsnit</a:t>
                      </a:r>
                      <a:endParaRPr lang="da-DK" sz="1800" b="1" i="0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426303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1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Holbæk Sygehus</a:t>
                      </a: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Neonatal afsnit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Barsel/svangre afsnit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0480030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1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Sjællands Universitetshospital (SUH), Roskilde &amp; Nykøbing Falster</a:t>
                      </a: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Afdeling for Børn og Unge (Roskilde og Nykøbing F.)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Barselsafdeling (Roskilde) </a:t>
                      </a:r>
                    </a:p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5614729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1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Midt- og Vestsjællands hospital, Slagelse</a:t>
                      </a: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Børne- og ungeafdelingen, Slagelse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Obstetrisk afdeling, Sla gelse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Børne- og ungeafdelingen, Neonatalafsnittet, Slagelse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Obstetrisk afdeling, mor barn-afsnittet, Slagelse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3658543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1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Rigshospitalet</a:t>
                      </a: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Afdeling for Intensiv behandling af nyfødte og mindre børn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Afdeling for Gynækologi, Fertilitet og Fødsler </a:t>
                      </a:r>
                    </a:p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6932824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1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Herlev og Gentofte Hospital</a:t>
                      </a: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Afdeling for Børn og Unge – Behandling af Nyfødte. Neonatal. </a:t>
                      </a:r>
                    </a:p>
                    <a:p>
                      <a:pPr marL="0" marR="0" lvl="0" indent="0" algn="l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Gynækologisk-obstetrisk afdeling.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0674269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1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Amager og Hvidovre Hospital</a:t>
                      </a: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0" i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Behandling af nyfødte, Afdeling for Børn og Unge,</a:t>
                      </a:r>
                    </a:p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Barselsgang A03, Gynækologisk Obstetrisk Afdeling,</a:t>
                      </a:r>
                    </a:p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Fødeafsnit, Gynækologisk Obstetrisk Afdeling</a:t>
                      </a:r>
                      <a:endParaRPr lang="da-DK" sz="11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4001550"/>
                  </a:ext>
                </a:extLst>
              </a:tr>
              <a:tr h="553954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1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Nordsjællands Hospital</a:t>
                      </a: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 </a:t>
                      </a:r>
                      <a:endParaRPr lang="da-DK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50"/>
                        </a:spcAft>
                        <a:buNone/>
                      </a:pP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Børne- og Ungeafdelingen, </a:t>
                      </a:r>
                      <a:r>
                        <a:rPr lang="da-DK" sz="1100" b="0" i="0" dirty="0" err="1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Neonatalafsnit</a:t>
                      </a:r>
                      <a:r>
                        <a:rPr lang="da-DK" sz="1100" b="0" i="0" dirty="0">
                          <a:solidFill>
                            <a:srgbClr val="000000"/>
                          </a:solidFill>
                          <a:effectLst/>
                          <a:latin typeface="Source Sans Pro" panose="020B0503030403020204" pitchFamily="34" charset="0"/>
                        </a:rPr>
                        <a:t> B1541 </a:t>
                      </a:r>
                      <a:endParaRPr lang="da-DK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1115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599233"/>
      </p:ext>
    </p:extLst>
  </p:cSld>
  <p:clrMapOvr>
    <a:masterClrMapping/>
  </p:clrMapOvr>
</p:sld>
</file>

<file path=ppt/theme/theme1.xml><?xml version="1.0" encoding="utf-8"?>
<a:theme xmlns:a="http://schemas.openxmlformats.org/drawingml/2006/main" name="LKT - Støtte til amning">
  <a:themeElements>
    <a:clrScheme name="Lærings- og Kvalitetsteams">
      <a:dk1>
        <a:srgbClr val="3F3F3F"/>
      </a:dk1>
      <a:lt1>
        <a:srgbClr val="FFFFFF"/>
      </a:lt1>
      <a:dk2>
        <a:srgbClr val="492A53"/>
      </a:dk2>
      <a:lt2>
        <a:srgbClr val="FFFFFF"/>
      </a:lt2>
      <a:accent1>
        <a:srgbClr val="964B96"/>
      </a:accent1>
      <a:accent2>
        <a:srgbClr val="F4E1F4"/>
      </a:accent2>
      <a:accent3>
        <a:srgbClr val="FFD166"/>
      </a:accent3>
      <a:accent4>
        <a:srgbClr val="26547C"/>
      </a:accent4>
      <a:accent5>
        <a:srgbClr val="3A6351"/>
      </a:accent5>
      <a:accent6>
        <a:srgbClr val="3F3F3F"/>
      </a:accent6>
      <a:hlink>
        <a:srgbClr val="964B96"/>
      </a:hlink>
      <a:folHlink>
        <a:srgbClr val="964B96"/>
      </a:folHlink>
    </a:clrScheme>
    <a:fontScheme name="LKT - Støtte til amning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2" id="{7664B16B-8243-445D-9E56-2F1EA0B3AEF7}" vid="{E5ADCF10-69BE-4358-8C57-1B2D0A2FAD5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868538-B675-4989-A913-DBD0C85C8FCB}">
  <ds:schemaRefs>
    <ds:schemaRef ds:uri="http://purl.org/dc/elements/1.1/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230e9df3-be65-4c73-a93b-d1236ebd677e"/>
    <ds:schemaRef ds:uri="16c05727-aa75-4e4a-9b5f-8a80a1165891"/>
    <ds:schemaRef ds:uri="71af3243-3dd4-4a8d-8c0d-dd76da1f02a5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01833C9-2D98-4616-B1F9-535FF9D3F4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2758B7-967A-4498-B97C-FB2DA73E53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LKT - Støtte til amning_Skabelon</Template>
  <TotalTime>63</TotalTime>
  <Words>343</Words>
  <Application>Microsoft Office PowerPoint</Application>
  <PresentationFormat>Widescreen</PresentationFormat>
  <Paragraphs>84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11" baseType="lpstr">
      <vt:lpstr>Aptos</vt:lpstr>
      <vt:lpstr>Arial</vt:lpstr>
      <vt:lpstr>Calibri</vt:lpstr>
      <vt:lpstr>Cambria</vt:lpstr>
      <vt:lpstr>Segoe UI</vt:lpstr>
      <vt:lpstr>Source Sans Pro</vt:lpstr>
      <vt:lpstr>LKT - Støtte til amning</vt:lpstr>
      <vt:lpstr>LKT – Støtte til amning</vt:lpstr>
      <vt:lpstr>PowerPoint-præsentation</vt:lpstr>
      <vt:lpstr>Klik for at tilføje titel</vt:lpstr>
      <vt:lpstr>PowerPoint-præsentation</vt:lpstr>
    </vt:vector>
  </TitlesOfParts>
  <Company>Region Nordjylland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Lone Schmidt Laursen</dc:creator>
  <cp:lastModifiedBy>Monica Guldager Terkelsen</cp:lastModifiedBy>
  <cp:revision>3</cp:revision>
  <cp:lastPrinted>2025-03-31T07:08:47Z</cp:lastPrinted>
  <dcterms:created xsi:type="dcterms:W3CDTF">2025-03-10T11:58:09Z</dcterms:created>
  <dcterms:modified xsi:type="dcterms:W3CDTF">2026-09-22T13:44:00Z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