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"/>
  </p:notesMasterIdLst>
  <p:handoutMasterIdLst>
    <p:handoutMasterId r:id="rId6"/>
  </p:handoutMasterIdLst>
  <p:sldIdLst>
    <p:sldId id="262" r:id="rId2"/>
    <p:sldId id="276" r:id="rId3"/>
    <p:sldId id="286" r:id="rId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7D7D"/>
    <a:srgbClr val="EFBFBF"/>
    <a:srgbClr val="FFFFFF"/>
    <a:srgbClr val="993300"/>
    <a:srgbClr val="AEE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71" autoAdjust="0"/>
    <p:restoredTop sz="96367"/>
  </p:normalViewPr>
  <p:slideViewPr>
    <p:cSldViewPr snapToGrid="0" snapToObjects="1">
      <p:cViewPr varScale="1">
        <p:scale>
          <a:sx n="116" d="100"/>
          <a:sy n="116" d="100"/>
        </p:scale>
        <p:origin x="1027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33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CBA51C9-1B35-37A3-4CE5-F76B0356E8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FD529E0-E503-DF5D-732F-F6F52790C4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A3ABC-CD55-FC40-8E43-0B1F9A8A919A}" type="datetimeFigureOut">
              <a:rPr lang="da-DK" smtClean="0"/>
              <a:t>04-09-2024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E9D769C-281B-9886-8A3D-F0C33A36BB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FA8E28F-1214-9A65-2E8B-70AE76E8B3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39F8F-45CD-6741-B530-9B5510B147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3727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6F99-B314-A048-898E-E2690C42F678}" type="datetimeFigureOut">
              <a:rPr lang="da-DK" smtClean="0"/>
              <a:t>04-09-2024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015B-1F8A-4448-8B39-3AE3C100B4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80287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Beslutningen om deltagelse</a:t>
            </a:r>
            <a:r>
              <a:rPr lang="da-DK" baseline="0" dirty="0" smtClean="0"/>
              <a:t> i LKT Sammenhængende Hoftebrudsforløb er taget i sundhedsklyngerne i 1. og 2. kvartal 2024. Deadline for tilbagemelding var 15.05, men vi afventer fortsat enkelte tilbage meldinger.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8015B-1F8A-4448-8B39-3AE3C100B41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0200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E9FBF-2E57-FE16-97E0-0B3ACC59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894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E696010F-59B6-0ADD-F8CE-89E525D34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758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s-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652DC8-0C06-660A-3D85-9169C54BF12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77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378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CB01415-1696-05E1-E5AF-BCD5C8C2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67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8CFE0-6C51-121E-2E39-D3357C42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accent6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351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F8E1F4-A9E8-075B-4A39-45CEF987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63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4CCE0A-10E9-1456-6D0E-8B8820C39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4000896-333B-5C8F-8B62-E5B055D5B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799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BAE40"/>
          </p15:clr>
        </p15:guide>
        <p15:guide id="2" pos="340">
          <p15:clr>
            <a:srgbClr val="FBAE40"/>
          </p15:clr>
        </p15:guide>
        <p15:guide id="3" orient="horz" pos="300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262195-707E-FF60-61BB-69149C10DE7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303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82633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+ billede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79767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164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2611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501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918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EE15739-412E-C13D-FBC7-CC92465B1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59501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31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3" r:id="rId3"/>
    <p:sldLayoutId id="2147483662" r:id="rId4"/>
    <p:sldLayoutId id="2147483675" r:id="rId5"/>
    <p:sldLayoutId id="2147483676" r:id="rId6"/>
    <p:sldLayoutId id="2147483678" r:id="rId7"/>
    <p:sldLayoutId id="2147483665" r:id="rId8"/>
    <p:sldLayoutId id="2147483677" r:id="rId9"/>
    <p:sldLayoutId id="2147483664" r:id="rId10"/>
    <p:sldLayoutId id="2147483666" r:id="rId11"/>
    <p:sldLayoutId id="214748367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orient="horz" pos="7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38426" y="780644"/>
            <a:ext cx="4229603" cy="3106251"/>
          </a:xfrm>
        </p:spPr>
        <p:txBody>
          <a:bodyPr/>
          <a:lstStyle/>
          <a:p>
            <a:r>
              <a:rPr lang="da-DK" sz="2400" dirty="0"/>
              <a:t>D</a:t>
            </a:r>
            <a:r>
              <a:rPr lang="da-DK" sz="2400" dirty="0" smtClean="0"/>
              <a:t>eltagerkreds 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LKT Sammenhængende Hoftebrudsforløb </a:t>
            </a:r>
            <a:br>
              <a:rPr lang="da-DK" sz="2400" dirty="0" smtClean="0"/>
            </a:br>
            <a:r>
              <a:rPr lang="da-DK" sz="2400" dirty="0"/>
              <a:t/>
            </a:r>
            <a:br>
              <a:rPr lang="da-DK" sz="2400" dirty="0"/>
            </a:br>
            <a:r>
              <a:rPr lang="da-DK" sz="2400" dirty="0" smtClean="0"/>
              <a:t>01.09</a:t>
            </a:r>
            <a:r>
              <a:rPr lang="da-DK" sz="2400" dirty="0" smtClean="0"/>
              <a:t>.24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4294967295"/>
          </p:nvPr>
        </p:nvSpPr>
        <p:spPr>
          <a:xfrm>
            <a:off x="7645400" y="4564063"/>
            <a:ext cx="1498600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7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808059"/>
          </a:xfrm>
        </p:spPr>
        <p:txBody>
          <a:bodyPr>
            <a:normAutofit/>
          </a:bodyPr>
          <a:lstStyle/>
          <a:p>
            <a:r>
              <a:rPr lang="da-DK" sz="2000" dirty="0" smtClean="0"/>
              <a:t>Deltagende forbedringsteams</a:t>
            </a:r>
            <a:endParaRPr lang="da-DK" sz="200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half" idx="10"/>
          </p:nvPr>
        </p:nvSpPr>
        <p:spPr>
          <a:xfrm>
            <a:off x="553640" y="1081903"/>
            <a:ext cx="4202602" cy="3377554"/>
          </a:xfrm>
        </p:spPr>
        <p:txBody>
          <a:bodyPr>
            <a:noAutofit/>
          </a:bodyPr>
          <a:lstStyle/>
          <a:p>
            <a:r>
              <a:rPr lang="da-DK" sz="1000" b="1" dirty="0"/>
              <a:t>Region Hovedstaden:</a:t>
            </a:r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Bornholm: </a:t>
            </a:r>
            <a:r>
              <a:rPr lang="da-DK" sz="1000" dirty="0"/>
              <a:t>Bornholms Hospital og Bornholm </a:t>
            </a:r>
            <a:r>
              <a:rPr lang="da-DK" sz="1000" dirty="0" smtClean="0"/>
              <a:t>Regionskommune.</a:t>
            </a:r>
            <a:endParaRPr lang="da-DK" sz="1000" dirty="0"/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Nordsjælland: </a:t>
            </a:r>
            <a:r>
              <a:rPr lang="da-DK" sz="1000" dirty="0" smtClean="0"/>
              <a:t>Nordsjællands </a:t>
            </a:r>
            <a:r>
              <a:rPr lang="da-DK" sz="1000" dirty="0"/>
              <a:t>Hospital samt Fredensborg og Halsnæs </a:t>
            </a:r>
            <a:r>
              <a:rPr lang="da-DK" sz="1000" dirty="0" smtClean="0"/>
              <a:t>Kommuner.</a:t>
            </a:r>
            <a:endParaRPr lang="da-DK" sz="1000" dirty="0"/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Byen: </a:t>
            </a:r>
            <a:r>
              <a:rPr lang="da-DK" sz="1000" dirty="0"/>
              <a:t>Bispebjerg og Frederiksberg Hospital og Københavns </a:t>
            </a:r>
            <a:r>
              <a:rPr lang="da-DK" sz="1000" dirty="0" smtClean="0"/>
              <a:t>Kommune.</a:t>
            </a:r>
            <a:endParaRPr lang="da-DK" sz="1000" dirty="0"/>
          </a:p>
          <a:p>
            <a:r>
              <a:rPr lang="da-DK" sz="1000" b="1" dirty="0" smtClean="0">
                <a:solidFill>
                  <a:schemeClr val="accent1">
                    <a:lumMod val="75000"/>
                  </a:schemeClr>
                </a:solidFill>
              </a:rPr>
              <a:t>Sundhedsklynge Syd: </a:t>
            </a:r>
            <a:r>
              <a:rPr lang="da-DK" sz="1000" dirty="0" smtClean="0"/>
              <a:t>Amager og Hvidovre Hospital samt Hvidovre</a:t>
            </a:r>
            <a:r>
              <a:rPr lang="da-DK" sz="1000" dirty="0"/>
              <a:t> </a:t>
            </a:r>
            <a:r>
              <a:rPr lang="da-DK" sz="1000" dirty="0" smtClean="0"/>
              <a:t>og Københavns Kommuner.</a:t>
            </a:r>
            <a:br>
              <a:rPr lang="da-DK" sz="1000" dirty="0" smtClean="0"/>
            </a:br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Midt: </a:t>
            </a:r>
            <a:r>
              <a:rPr lang="da-DK" sz="1000" dirty="0"/>
              <a:t>Herlev-Gentofte Hospital sammen med Ballerup, Gentofte og Rødovre </a:t>
            </a:r>
            <a:r>
              <a:rPr lang="da-DK" sz="1000" dirty="0" smtClean="0"/>
              <a:t>kommuner</a:t>
            </a:r>
            <a:endParaRPr lang="da-DK" sz="1000" dirty="0"/>
          </a:p>
          <a:p>
            <a:endParaRPr lang="da-DK" sz="1000" b="1" dirty="0" smtClean="0"/>
          </a:p>
          <a:p>
            <a:r>
              <a:rPr lang="da-DK" sz="1000" b="1" dirty="0" smtClean="0"/>
              <a:t>Region </a:t>
            </a:r>
            <a:r>
              <a:rPr lang="da-DK" sz="1000" b="1" dirty="0"/>
              <a:t>Syddanmark:</a:t>
            </a:r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Fyn: </a:t>
            </a:r>
            <a:r>
              <a:rPr lang="da-DK" sz="1000" dirty="0"/>
              <a:t>Odense Universitetshospital (OUH) samt Kerteminde, Nordfyn, Nyborg og Odense </a:t>
            </a:r>
            <a:r>
              <a:rPr lang="da-DK" sz="1000" dirty="0" smtClean="0"/>
              <a:t>Kommuner.</a:t>
            </a:r>
            <a:endParaRPr lang="da-DK" sz="1000" dirty="0"/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Lillebælt: </a:t>
            </a:r>
            <a:r>
              <a:rPr lang="da-DK" sz="1000" dirty="0"/>
              <a:t>Sygehus Lillbælt og Kolding </a:t>
            </a:r>
            <a:r>
              <a:rPr lang="da-DK" sz="1000" dirty="0" smtClean="0"/>
              <a:t>Kommune.</a:t>
            </a:r>
            <a:endParaRPr lang="da-DK" sz="10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B540-CE75-6C46-B27E-68FF3451F455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half" idx="13"/>
          </p:nvPr>
        </p:nvSpPr>
        <p:spPr>
          <a:xfrm>
            <a:off x="4775696" y="1081903"/>
            <a:ext cx="3849496" cy="2885489"/>
          </a:xfrm>
        </p:spPr>
        <p:txBody>
          <a:bodyPr>
            <a:noAutofit/>
          </a:bodyPr>
          <a:lstStyle/>
          <a:p>
            <a:r>
              <a:rPr lang="da-DK" sz="1000" b="1" dirty="0"/>
              <a:t>Region Sjælland:</a:t>
            </a:r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Sundhedsklyngen SUH: </a:t>
            </a:r>
            <a:r>
              <a:rPr lang="da-DK" sz="1000" dirty="0"/>
              <a:t>Sjællands </a:t>
            </a:r>
            <a:r>
              <a:rPr lang="da-DK" sz="1000" dirty="0" smtClean="0"/>
              <a:t>Universitetshospital </a:t>
            </a:r>
            <a:r>
              <a:rPr lang="da-DK" sz="1000" dirty="0"/>
              <a:t>Køge (SUH) samt Greve, Faxe og Køge </a:t>
            </a:r>
            <a:r>
              <a:rPr lang="da-DK" sz="1000" dirty="0" smtClean="0"/>
              <a:t>Kommuner.</a:t>
            </a:r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Sundhedsklyngen </a:t>
            </a:r>
            <a:r>
              <a:rPr lang="da-DK" sz="1000" b="1" dirty="0" smtClean="0">
                <a:solidFill>
                  <a:schemeClr val="accent1">
                    <a:lumMod val="75000"/>
                  </a:schemeClr>
                </a:solidFill>
              </a:rPr>
              <a:t>Slagelse: </a:t>
            </a:r>
            <a:r>
              <a:rPr lang="da-DK" sz="1000" dirty="0" smtClean="0"/>
              <a:t>Næstved, Slagelse og Ringsted </a:t>
            </a:r>
            <a:r>
              <a:rPr lang="da-DK" sz="1000" dirty="0" smtClean="0"/>
              <a:t>sygehuse </a:t>
            </a:r>
            <a:r>
              <a:rPr lang="da-DK" sz="1000" dirty="0" smtClean="0"/>
              <a:t>(NSR) samt </a:t>
            </a:r>
            <a:r>
              <a:rPr lang="da-DK" sz="1000" dirty="0" smtClean="0"/>
              <a:t>Næstved, Ringsted, Slagelse og Sorø Kommuner.</a:t>
            </a:r>
            <a:endParaRPr lang="da-DK" sz="1000" dirty="0"/>
          </a:p>
          <a:p>
            <a:pPr lvl="0"/>
            <a:r>
              <a:rPr lang="da-DK" sz="1000" b="1" dirty="0" smtClean="0">
                <a:solidFill>
                  <a:schemeClr val="accent1">
                    <a:lumMod val="75000"/>
                  </a:schemeClr>
                </a:solidFill>
              </a:rPr>
              <a:t>Sundhedsklynge Nykøbing F</a:t>
            </a:r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da-DK" sz="1000" dirty="0"/>
              <a:t>Sjællands Universitetshospital Nykøbing </a:t>
            </a:r>
            <a:r>
              <a:rPr lang="da-DK" sz="1000" dirty="0" smtClean="0"/>
              <a:t>F </a:t>
            </a:r>
            <a:r>
              <a:rPr lang="da-DK" sz="1000" dirty="0" smtClean="0"/>
              <a:t>(SUH) samt </a:t>
            </a:r>
            <a:r>
              <a:rPr lang="da-DK" sz="1000" dirty="0" smtClean="0"/>
              <a:t>Vordingborg, Lolland </a:t>
            </a:r>
            <a:r>
              <a:rPr lang="da-DK" sz="1000" dirty="0"/>
              <a:t>og Guldborgsund </a:t>
            </a:r>
            <a:r>
              <a:rPr lang="da-DK" sz="1000" dirty="0" smtClean="0"/>
              <a:t>Kommuner </a:t>
            </a:r>
          </a:p>
          <a:p>
            <a:pPr lvl="0"/>
            <a:endParaRPr lang="da-DK" sz="1000" dirty="0" smtClean="0"/>
          </a:p>
          <a:p>
            <a:r>
              <a:rPr lang="da-DK" sz="1000" b="1" dirty="0" smtClean="0"/>
              <a:t>Region </a:t>
            </a:r>
            <a:r>
              <a:rPr lang="da-DK" sz="1000" b="1" dirty="0"/>
              <a:t>Midtjylland:</a:t>
            </a:r>
          </a:p>
          <a:p>
            <a:pPr lvl="0"/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Sundhedsklyngen Gødstrup: </a:t>
            </a:r>
            <a:r>
              <a:rPr lang="da-DK" sz="1000" dirty="0"/>
              <a:t>Regionshospitalet Gødstrup samt Herning, Holstebro, Ikast-Brande, Lemvig, Ringkøbing-Skjern og Struer Kommuner.</a:t>
            </a:r>
          </a:p>
          <a:p>
            <a:r>
              <a:rPr lang="da-DK" sz="1000" b="1" dirty="0">
                <a:solidFill>
                  <a:schemeClr val="accent1">
                    <a:lumMod val="75000"/>
                  </a:schemeClr>
                </a:solidFill>
              </a:rPr>
              <a:t>Sundhedsklynge Randers: </a:t>
            </a:r>
            <a:r>
              <a:rPr lang="da-DK" sz="1000" dirty="0"/>
              <a:t>Regionshospitalet Randers samt Favrskov, Norddjurs, Randers og Syddjurs </a:t>
            </a:r>
            <a:r>
              <a:rPr lang="da-DK" sz="1000" dirty="0" smtClean="0"/>
              <a:t>Kommuner.</a:t>
            </a:r>
          </a:p>
          <a:p>
            <a:endParaRPr lang="da-DK" sz="1000" dirty="0"/>
          </a:p>
          <a:p>
            <a:pPr lvl="0"/>
            <a:endParaRPr lang="da-DK" sz="1000" dirty="0"/>
          </a:p>
        </p:txBody>
      </p:sp>
      <p:cxnSp>
        <p:nvCxnSpPr>
          <p:cNvPr id="7" name="Lige forbindelse 6"/>
          <p:cNvCxnSpPr/>
          <p:nvPr/>
        </p:nvCxnSpPr>
        <p:spPr>
          <a:xfrm flipH="1">
            <a:off x="4670578" y="1564062"/>
            <a:ext cx="19455" cy="281453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14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AB540-CE75-6C46-B27E-68FF3451F455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48" y="113625"/>
            <a:ext cx="4403975" cy="4371004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4801498" y="507763"/>
            <a:ext cx="1367332" cy="5107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Sundhedsklynge Nordsjælland: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Nordsjællands</a:t>
            </a:r>
            <a:r>
              <a:rPr kumimoji="0" lang="da-DK" sz="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hospital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samt Fredensborg og Halsnæs Kommuner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4886255" y="1710763"/>
            <a:ext cx="1240223" cy="5107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da-DK" sz="600" b="1" dirty="0">
                <a:solidFill>
                  <a:srgbClr val="000000"/>
                </a:solidFill>
              </a:rPr>
              <a:t>Sundhedsklynge </a:t>
            </a: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Byen: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Bispebjerg og Frederiksberg Hospital og Københavns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Kommuner</a:t>
            </a:r>
            <a:endParaRPr kumimoji="0" lang="da-DK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2" name="Tekstfelt 11"/>
          <p:cNvSpPr txBox="1"/>
          <p:nvPr/>
        </p:nvSpPr>
        <p:spPr>
          <a:xfrm>
            <a:off x="4915677" y="2254661"/>
            <a:ext cx="1064106" cy="612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da-DK" sz="600" b="1" dirty="0">
                <a:solidFill>
                  <a:srgbClr val="000000"/>
                </a:solidFill>
              </a:rPr>
              <a:t>Sundhedsklynge </a:t>
            </a: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Syd: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Amager og Hvidovre Hospital samt Hvidovre og Københavns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Kommuner</a:t>
            </a:r>
            <a:endParaRPr lang="da-DK" sz="600" noProof="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" name="Tekstfelt 12"/>
          <p:cNvSpPr txBox="1"/>
          <p:nvPr/>
        </p:nvSpPr>
        <p:spPr>
          <a:xfrm>
            <a:off x="5180437" y="2906959"/>
            <a:ext cx="1188000" cy="5107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Sundhedsklynge Bornholm: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Bornholms Hospital og Bornholm </a:t>
            </a:r>
            <a:r>
              <a:rPr lang="da-DK" sz="600" dirty="0" err="1" smtClean="0">
                <a:solidFill>
                  <a:srgbClr val="000000"/>
                </a:solidFill>
                <a:latin typeface="Arial" panose="020B0604020202020204"/>
              </a:rPr>
              <a:t>Regionsk</a:t>
            </a:r>
            <a:r>
              <a:rPr kumimoji="0" lang="da-DK" sz="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ommune</a:t>
            </a:r>
            <a:endParaRPr kumimoji="0" lang="da-DK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4" name="Tekstfelt 13"/>
          <p:cNvSpPr txBox="1"/>
          <p:nvPr/>
        </p:nvSpPr>
        <p:spPr>
          <a:xfrm>
            <a:off x="4962830" y="3453107"/>
            <a:ext cx="1318204" cy="5107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Sundhedsklynge SUH: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Sjællands Universitetshospital Køge (SUH) samt Greve, Faxe og Køge Kommuner</a:t>
            </a:r>
            <a:endParaRPr kumimoji="0" lang="da-DK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kstfelt 14"/>
          <p:cNvSpPr txBox="1"/>
          <p:nvPr/>
        </p:nvSpPr>
        <p:spPr>
          <a:xfrm>
            <a:off x="4928125" y="4022656"/>
            <a:ext cx="1605386" cy="612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Sundhedsklyngen Næstved/Slagelse: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Næstved,</a:t>
            </a:r>
            <a:r>
              <a:rPr kumimoji="0" lang="da-DK" sz="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Slagelse</a:t>
            </a:r>
            <a:r>
              <a:rPr lang="da-DK" sz="60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da-DK" sz="600" dirty="0" smtClean="0">
                <a:solidFill>
                  <a:srgbClr val="000000"/>
                </a:solidFill>
                <a:latin typeface="Arial" panose="020B0604020202020204"/>
              </a:rPr>
              <a:t>og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 Ringsted Sygehuse (NSR)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samt Næstved, Ringsted, Slagelse og Sorø </a:t>
            </a:r>
            <a:r>
              <a:rPr lang="da-DK" sz="600" noProof="0" dirty="0" smtClean="0">
                <a:solidFill>
                  <a:srgbClr val="000000"/>
                </a:solidFill>
                <a:latin typeface="Arial" panose="020B0604020202020204"/>
              </a:rPr>
              <a:t>k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ommuner</a:t>
            </a:r>
            <a:endParaRPr kumimoji="0" lang="da-DK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" name="Tekstfelt 19"/>
          <p:cNvSpPr txBox="1"/>
          <p:nvPr/>
        </p:nvSpPr>
        <p:spPr>
          <a:xfrm>
            <a:off x="3711796" y="847596"/>
            <a:ext cx="974853" cy="10126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Sundhedsklynge Randers: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Regionshospitalet Randers samt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Favrskov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Norddjurs, Randers og Syddjurs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Kommuner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kstfelt 17"/>
          <p:cNvSpPr txBox="1"/>
          <p:nvPr/>
        </p:nvSpPr>
        <p:spPr>
          <a:xfrm>
            <a:off x="2641761" y="3938783"/>
            <a:ext cx="1288105" cy="612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da-DK" sz="600" b="1" dirty="0">
                <a:solidFill>
                  <a:srgbClr val="000000"/>
                </a:solidFill>
              </a:rPr>
              <a:t>Sundhedsklynge </a:t>
            </a: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Fyn: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Odense Universitets hospital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(OUH) samt Kerteminde, Nordfyn, Nyborg og Odense Kommuner</a:t>
            </a:r>
          </a:p>
        </p:txBody>
      </p:sp>
      <p:sp>
        <p:nvSpPr>
          <p:cNvPr id="37" name="Tekstfelt 36"/>
          <p:cNvSpPr txBox="1"/>
          <p:nvPr/>
        </p:nvSpPr>
        <p:spPr>
          <a:xfrm>
            <a:off x="3956255" y="4013382"/>
            <a:ext cx="952423" cy="8172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Sundhedsklynge</a:t>
            </a:r>
            <a:r>
              <a:rPr kumimoji="0" lang="da-DK" sz="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 Nykøbing F:</a:t>
            </a:r>
            <a:endParaRPr kumimoji="0" lang="da-DK" sz="60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600" dirty="0" smtClean="0">
                <a:solidFill>
                  <a:srgbClr val="000000"/>
                </a:solidFill>
                <a:latin typeface="Arial" panose="020B0604020202020204"/>
              </a:rPr>
              <a:t>SUH Nykøbing F Sygehus samt Vordingborg, Lolland og Guldborgsund kommuner</a:t>
            </a:r>
            <a:endParaRPr kumimoji="0" lang="da-DK" sz="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360223" y="87602"/>
            <a:ext cx="83009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a-DK" b="1" dirty="0" smtClean="0"/>
              <a:t>Deltagende forbedringsteams </a:t>
            </a:r>
            <a:r>
              <a:rPr lang="da-DK" b="1" dirty="0"/>
              <a:t>i LKT Sammenhængende Hoftebrudsforløb</a:t>
            </a:r>
          </a:p>
        </p:txBody>
      </p:sp>
      <p:sp>
        <p:nvSpPr>
          <p:cNvPr id="34" name="Tekstfelt 33"/>
          <p:cNvSpPr txBox="1"/>
          <p:nvPr/>
        </p:nvSpPr>
        <p:spPr>
          <a:xfrm>
            <a:off x="6466584" y="1446079"/>
            <a:ext cx="2194574" cy="5770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700" b="1" i="1" dirty="0" smtClean="0"/>
              <a:t>Gul markering: </a:t>
            </a:r>
            <a:r>
              <a:rPr lang="da-DK" sz="700" i="1" dirty="0" smtClean="0"/>
              <a:t>Deltager i LKT Sammenhængende Hoftebrudsforløb</a:t>
            </a:r>
          </a:p>
          <a:p>
            <a:pPr>
              <a:lnSpc>
                <a:spcPct val="150000"/>
              </a:lnSpc>
            </a:pPr>
            <a:r>
              <a:rPr lang="da-DK" sz="700" b="1" i="1" dirty="0" smtClean="0"/>
              <a:t>Ikke markeret:</a:t>
            </a:r>
            <a:r>
              <a:rPr lang="da-DK" sz="700" i="1" dirty="0" smtClean="0"/>
              <a:t> Deltager ikke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1249964" y="3646020"/>
            <a:ext cx="1319580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da-DK" sz="600" b="1" dirty="0">
                <a:solidFill>
                  <a:srgbClr val="000000"/>
                </a:solidFill>
              </a:rPr>
              <a:t>Sundhedsklynge </a:t>
            </a:r>
            <a:r>
              <a:rPr lang="da-DK" sz="600" b="1" dirty="0" smtClean="0">
                <a:solidFill>
                  <a:srgbClr val="000000"/>
                </a:solidFill>
              </a:rPr>
              <a:t>Lillebælt</a:t>
            </a: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Sygehus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Lillebælt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og Kolding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Kommune</a:t>
            </a:r>
            <a:endParaRPr lang="da-DK" sz="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" name="Tekstfelt 21"/>
          <p:cNvSpPr txBox="1"/>
          <p:nvPr/>
        </p:nvSpPr>
        <p:spPr>
          <a:xfrm>
            <a:off x="1000960" y="1964991"/>
            <a:ext cx="1395537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a-DK" sz="600" b="1" dirty="0" smtClean="0">
                <a:solidFill>
                  <a:srgbClr val="000000"/>
                </a:solidFill>
              </a:rPr>
              <a:t>Sundhedsklynge </a:t>
            </a:r>
            <a:r>
              <a:rPr lang="da-DK" sz="600" b="1" dirty="0">
                <a:solidFill>
                  <a:srgbClr val="000000"/>
                </a:solidFill>
              </a:rPr>
              <a:t>Gødstrup: </a:t>
            </a:r>
            <a:r>
              <a: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Regionshospitalet Gødstrup samt Herning, Holstebro, Ikast-Brande, Lemvig, Ringkøbing-Skjern og Struer Kommuner.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kstfelt 16"/>
          <p:cNvSpPr txBox="1"/>
          <p:nvPr/>
        </p:nvSpPr>
        <p:spPr>
          <a:xfrm>
            <a:off x="4843848" y="1052080"/>
            <a:ext cx="1282631" cy="612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Sundhedsklynge Midt: 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Herlev og Gentofte Hospital samt Ballerup, Gentofte og Rødovre</a:t>
            </a:r>
            <a:r>
              <a:rPr kumimoji="0" lang="da-DK" sz="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</a:t>
            </a:r>
            <a:r>
              <a:rPr kumimoji="0" lang="da-DK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ommuner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466584" y="2197434"/>
            <a:ext cx="2402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/>
              <a:t>I alt 12 sundhedsklynger (repræsenteret ved 12 sygehuse + 33 kommuner)</a:t>
            </a:r>
          </a:p>
        </p:txBody>
      </p:sp>
    </p:spTree>
    <p:extLst>
      <p:ext uri="{BB962C8B-B14F-4D97-AF65-F5344CB8AC3E}">
        <p14:creationId xmlns:p14="http://schemas.microsoft.com/office/powerpoint/2010/main" val="318960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LKT farver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CC04F"/>
      </a:accent1>
      <a:accent2>
        <a:srgbClr val="FDCC71"/>
      </a:accent2>
      <a:accent3>
        <a:srgbClr val="FED897"/>
      </a:accent3>
      <a:accent4>
        <a:srgbClr val="50AEC8"/>
      </a:accent4>
      <a:accent5>
        <a:srgbClr val="E2EFF5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KT_powerpoint-skabelon_nov2022_kannt" id="{F084F899-E1C3-4143-8346-4CE041C81066}" vid="{11618236-E499-407E-AC57-08D99180F91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Tidsplan 2024</Template>
  <TotalTime>2288</TotalTime>
  <Words>436</Words>
  <Application>Microsoft Office PowerPoint</Application>
  <PresentationFormat>Skærmshow (16:9)</PresentationFormat>
  <Paragraphs>41</Paragraphs>
  <Slides>3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Office-tema</vt:lpstr>
      <vt:lpstr>Deltagerkreds   LKT Sammenhængende Hoftebrudsforløb   01.09.24 </vt:lpstr>
      <vt:lpstr>Deltagende forbedringsteams</vt:lpstr>
      <vt:lpstr>PowerPoint-præsentation</vt:lpstr>
    </vt:vector>
  </TitlesOfParts>
  <Company>Region Syddanmark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Tidsplan og frister - 2024</dc:title>
  <dc:creator>Trine Helverskov</dc:creator>
  <cp:lastModifiedBy>Trine Helverskov</cp:lastModifiedBy>
  <cp:revision>137</cp:revision>
  <dcterms:created xsi:type="dcterms:W3CDTF">2024-03-13T13:33:19Z</dcterms:created>
  <dcterms:modified xsi:type="dcterms:W3CDTF">2024-09-04T07:47:06Z</dcterms:modified>
</cp:coreProperties>
</file>