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ink/ink1.xml" ContentType="application/inkml+xml"/>
  <Override PartName="/ppt/ink/ink2.xml" ContentType="application/inkml+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sldIdLst>
    <p:sldId id="268" r:id="rId2"/>
    <p:sldId id="272" r:id="rId3"/>
    <p:sldId id="281" r:id="rId4"/>
    <p:sldId id="270" r:id="rId5"/>
    <p:sldId id="279" r:id="rId6"/>
    <p:sldId id="271" r:id="rId7"/>
    <p:sldId id="282" r:id="rId8"/>
    <p:sldId id="283" r:id="rId9"/>
    <p:sldId id="284" r:id="rId10"/>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6F0EA"/>
    <a:srgbClr val="B3B3B3"/>
    <a:srgbClr val="565656"/>
    <a:srgbClr val="1F4A60"/>
    <a:srgbClr val="009C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712" autoAdjust="0"/>
    <p:restoredTop sz="75370" autoAdjust="0"/>
  </p:normalViewPr>
  <p:slideViewPr>
    <p:cSldViewPr showGuides="1">
      <p:cViewPr varScale="1">
        <p:scale>
          <a:sx n="95" d="100"/>
          <a:sy n="95" d="100"/>
        </p:scale>
        <p:origin x="636" y="90"/>
      </p:cViewPr>
      <p:guideLst/>
    </p:cSldViewPr>
  </p:slideViewPr>
  <p:notesTextViewPr>
    <p:cViewPr>
      <p:scale>
        <a:sx n="100" d="100"/>
        <a:sy n="100" d="100"/>
      </p:scale>
      <p:origin x="0" y="0"/>
    </p:cViewPr>
  </p:notesTextViewPr>
  <p:notesViewPr>
    <p:cSldViewPr>
      <p:cViewPr varScale="1">
        <p:scale>
          <a:sx n="98" d="100"/>
          <a:sy n="98" d="100"/>
        </p:scale>
        <p:origin x="358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5-24T08:41:25.907"/>
    </inkml:context>
    <inkml:brush xml:id="br0">
      <inkml:brushProperty name="width" value="0.05" units="cm"/>
      <inkml:brushProperty name="height" value="0.05" units="cm"/>
    </inkml:brush>
  </inkml:definitions>
  <inkml:trace contextRef="#ctx0" brushRef="#br0">0 0 184 0 0,'0'0'4048'0'0,"0"4"-4010"0"0,0 14 38 0 0,0-18-35 0 0,3-18-4135 0 0,-6 14 3805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5-24T08:41:30.239"/>
    </inkml:context>
    <inkml:brush xml:id="br0">
      <inkml:brushProperty name="width" value="0.05" units="cm"/>
      <inkml:brushProperty name="height" value="0.05" units="cm"/>
    </inkml:brush>
  </inkml:definitions>
  <inkml:trace contextRef="#ctx0" brushRef="#br0">1 1 244 0 0,'0'0'2404'0'0,"12"3"-3148"0"0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dirty="0"/>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EB28D1-58D8-4EBA-AD4A-3097FCE67AD9}" type="datetimeFigureOut">
              <a:rPr lang="da-DK" smtClean="0"/>
              <a:t>04-09-2025</a:t>
            </a:fld>
            <a:endParaRPr lang="da-DK" dirty="0"/>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dirty="0"/>
              <a:t>Klik for at redigere i master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dirty="0"/>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E91502-756A-4244-B8CC-0FD4F7A5EFF5}" type="slidenum">
              <a:rPr lang="da-DK" smtClean="0"/>
              <a:t>‹nr.›</a:t>
            </a:fld>
            <a:endParaRPr lang="da-DK" dirty="0"/>
          </a:p>
        </p:txBody>
      </p:sp>
    </p:spTree>
    <p:extLst>
      <p:ext uri="{BB962C8B-B14F-4D97-AF65-F5344CB8AC3E}">
        <p14:creationId xmlns:p14="http://schemas.microsoft.com/office/powerpoint/2010/main" val="342771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aseline="0" dirty="0"/>
              <a:t>Hvert tværsektorielt forbedringsteam bestående af deltagere fra sygehuse nationalt skal udfylde skabelonen ved at besvare de stillede spørgsmål.</a:t>
            </a:r>
          </a:p>
          <a:p>
            <a:r>
              <a:rPr lang="da-DK" baseline="0" dirty="0"/>
              <a:t>Udfyldt </a:t>
            </a:r>
            <a:r>
              <a:rPr lang="da-DK" baseline="0" dirty="0" err="1"/>
              <a:t>powerpoint</a:t>
            </a:r>
            <a:r>
              <a:rPr lang="da-DK" baseline="0" dirty="0"/>
              <a:t> skabelon vil blive printet og hængt op på væggene på Hotel Nyborg Strand til 1. læringsseminar d. 25. november 2025. Den nationale projektledelse sørger for print og opsætning. Udfyldt skabelon skal sendes til din Lokale LKT Ressourceperson til den udmeldte frist. </a:t>
            </a:r>
          </a:p>
          <a:p>
            <a:r>
              <a:rPr lang="da-DK" baseline="0" dirty="0"/>
              <a:t>Af note-feltet vil der fremgå hjælpetekst til brug for at udfylde skabelonen.</a:t>
            </a:r>
          </a:p>
          <a:p>
            <a:endParaRPr lang="da-DK" dirty="0"/>
          </a:p>
        </p:txBody>
      </p:sp>
      <p:sp>
        <p:nvSpPr>
          <p:cNvPr id="4" name="Pladsholder til slidenummer 3"/>
          <p:cNvSpPr>
            <a:spLocks noGrp="1"/>
          </p:cNvSpPr>
          <p:nvPr>
            <p:ph type="sldNum" sz="quarter" idx="5"/>
          </p:nvPr>
        </p:nvSpPr>
        <p:spPr/>
        <p:txBody>
          <a:bodyPr/>
          <a:lstStyle/>
          <a:p>
            <a:fld id="{22E91502-756A-4244-B8CC-0FD4F7A5EFF5}" type="slidenum">
              <a:rPr lang="da-DK" smtClean="0"/>
              <a:t>4</a:t>
            </a:fld>
            <a:endParaRPr lang="da-DK" dirty="0"/>
          </a:p>
        </p:txBody>
      </p:sp>
    </p:spTree>
    <p:extLst>
      <p:ext uri="{BB962C8B-B14F-4D97-AF65-F5344CB8AC3E}">
        <p14:creationId xmlns:p14="http://schemas.microsoft.com/office/powerpoint/2010/main" val="1234921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OBS: I nogle forbedringsteams indgår flere afdelinger fra forskellige hospitaler i ét team. </a:t>
            </a:r>
            <a:r>
              <a:rPr lang="da-DK" baseline="0" dirty="0"/>
              <a:t>Derfor opfordrer vi til, at der på tværs af alle deltagende aktører findes et dækkende navn, som I bruger i forbindelse med jeres storyboards i hele projektperioden. </a:t>
            </a:r>
            <a:endParaRPr lang="da-DK" dirty="0"/>
          </a:p>
          <a:p>
            <a:endParaRPr lang="da-DK" dirty="0"/>
          </a:p>
          <a:p>
            <a:r>
              <a:rPr lang="da-DK" dirty="0"/>
              <a:t>På denne slide oplyses</a:t>
            </a:r>
            <a:r>
              <a:rPr lang="da-DK" baseline="0" dirty="0"/>
              <a:t> </a:t>
            </a:r>
            <a:r>
              <a:rPr lang="da-DK" dirty="0"/>
              <a:t>hvilke sygehus(e) og afdeling(er), som indgår i jeres forbedringsteam.</a:t>
            </a:r>
          </a:p>
        </p:txBody>
      </p:sp>
      <p:sp>
        <p:nvSpPr>
          <p:cNvPr id="4" name="Pladsholder til slidenummer 3"/>
          <p:cNvSpPr>
            <a:spLocks noGrp="1"/>
          </p:cNvSpPr>
          <p:nvPr>
            <p:ph type="sldNum" sz="quarter" idx="5"/>
          </p:nvPr>
        </p:nvSpPr>
        <p:spPr/>
        <p:txBody>
          <a:bodyPr/>
          <a:lstStyle/>
          <a:p>
            <a:fld id="{22E91502-756A-4244-B8CC-0FD4F7A5EFF5}" type="slidenum">
              <a:rPr lang="da-DK" smtClean="0"/>
              <a:t>5</a:t>
            </a:fld>
            <a:endParaRPr lang="da-DK" dirty="0"/>
          </a:p>
        </p:txBody>
      </p:sp>
    </p:spTree>
    <p:extLst>
      <p:ext uri="{BB962C8B-B14F-4D97-AF65-F5344CB8AC3E}">
        <p14:creationId xmlns:p14="http://schemas.microsoft.com/office/powerpoint/2010/main" val="1372424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defTabSz="947684"/>
            <a:r>
              <a:rPr lang="da-DK" dirty="0">
                <a:solidFill>
                  <a:schemeClr val="tx1"/>
                </a:solidFill>
              </a:rPr>
              <a:t>Denne slide handler om </a:t>
            </a:r>
            <a:r>
              <a:rPr lang="da-DK" b="0" dirty="0">
                <a:solidFill>
                  <a:schemeClr val="tx1"/>
                </a:solidFill>
                <a:latin typeface="Verdana" panose="020B0604030504040204" pitchFamily="34" charset="0"/>
                <a:ea typeface="Verdana" panose="020B0604030504040204" pitchFamily="34" charset="0"/>
                <a:cs typeface="Verdana" panose="020B0604030504040204" pitchFamily="34" charset="0"/>
              </a:rPr>
              <a:t>sammensætning</a:t>
            </a:r>
            <a:r>
              <a:rPr lang="da-DK" b="0" baseline="0" dirty="0">
                <a:solidFill>
                  <a:schemeClr val="tx1"/>
                </a:solidFill>
                <a:latin typeface="Verdana" panose="020B0604030504040204" pitchFamily="34" charset="0"/>
                <a:ea typeface="Verdana" panose="020B0604030504040204" pitchFamily="34" charset="0"/>
                <a:cs typeface="Verdana" panose="020B0604030504040204" pitchFamily="34" charset="0"/>
              </a:rPr>
              <a:t> af</a:t>
            </a:r>
            <a:r>
              <a:rPr lang="da-DK" b="0" dirty="0">
                <a:solidFill>
                  <a:schemeClr val="tx1"/>
                </a:solidFill>
                <a:latin typeface="Verdana" panose="020B0604030504040204" pitchFamily="34" charset="0"/>
                <a:ea typeface="Verdana" panose="020B0604030504040204" pitchFamily="34" charset="0"/>
                <a:cs typeface="Verdana" panose="020B0604030504040204" pitchFamily="34" charset="0"/>
              </a:rPr>
              <a:t> jeres forbedringsteam. </a:t>
            </a:r>
          </a:p>
          <a:p>
            <a:pPr defTabSz="947684"/>
            <a:r>
              <a:rPr lang="da-DK" b="0" dirty="0">
                <a:solidFill>
                  <a:schemeClr val="tx1"/>
                </a:solidFill>
                <a:latin typeface="Verdana" panose="020B0604030504040204" pitchFamily="34" charset="0"/>
                <a:ea typeface="Verdana" panose="020B0604030504040204" pitchFamily="34" charset="0"/>
                <a:cs typeface="Verdana" panose="020B0604030504040204" pitchFamily="34" charset="0"/>
              </a:rPr>
              <a:t>D</a:t>
            </a:r>
            <a:r>
              <a:rPr lang="da-DK" b="0" baseline="0" dirty="0">
                <a:solidFill>
                  <a:schemeClr val="tx1"/>
                </a:solidFill>
                <a:latin typeface="Verdana" panose="020B0604030504040204" pitchFamily="34" charset="0"/>
                <a:ea typeface="Verdana" panose="020B0604030504040204" pitchFamily="34" charset="0"/>
                <a:cs typeface="Verdana" panose="020B0604030504040204" pitchFamily="34" charset="0"/>
              </a:rPr>
              <a:t>isse oplysninger kan I med fordel også skrive ind i ”Vores forbedringsteams” – se medsendt word-dokument i forberedelsespakken, del 1, slide 6 eller på kvalitetsteams.dk under LKT Sygehuserhvervede Urinvejsinfektioner. </a:t>
            </a:r>
            <a:endParaRPr lang="da-DK" b="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endParaRPr lang="da-DK" dirty="0">
              <a:solidFill>
                <a:srgbClr val="FF0000"/>
              </a:solidFill>
            </a:endParaRPr>
          </a:p>
          <a:p>
            <a:r>
              <a:rPr lang="da-DK" dirty="0">
                <a:solidFill>
                  <a:srgbClr val="FF0000"/>
                </a:solidFill>
              </a:rPr>
              <a:t>Brug det viste skema – eller slet det og indsæt</a:t>
            </a:r>
            <a:r>
              <a:rPr lang="da-DK" baseline="0" dirty="0">
                <a:solidFill>
                  <a:srgbClr val="FF0000"/>
                </a:solidFill>
              </a:rPr>
              <a:t> jeres egen tekst/figur.</a:t>
            </a:r>
          </a:p>
          <a:p>
            <a:endParaRPr lang="da-DK" baseline="0" dirty="0">
              <a:solidFill>
                <a:srgbClr val="FF0000"/>
              </a:solidFill>
            </a:endParaRPr>
          </a:p>
          <a:p>
            <a:r>
              <a:rPr lang="da-DK" baseline="0" dirty="0">
                <a:solidFill>
                  <a:srgbClr val="FF0000"/>
                </a:solidFill>
              </a:rPr>
              <a:t>For de øvrige deltagere i LKT Sygehuserhvervede Urinvejsinfektioner fra resten af landet er det lettest at kontakte medlemmer, hvis alle i teamet fremgår med titel, evt. rolle i teamet samt for- og efternavn. Det vigtigste er dog at de øvrige deltagere kan se hvilke fagligheder teamet består af.</a:t>
            </a:r>
            <a:endParaRPr lang="da-DK" dirty="0">
              <a:solidFill>
                <a:srgbClr val="FF0000"/>
              </a:solidFill>
            </a:endParaRPr>
          </a:p>
          <a:p>
            <a:endParaRPr lang="da-DK" dirty="0"/>
          </a:p>
        </p:txBody>
      </p:sp>
      <p:sp>
        <p:nvSpPr>
          <p:cNvPr id="4" name="Pladsholder til slidenummer 3"/>
          <p:cNvSpPr>
            <a:spLocks noGrp="1"/>
          </p:cNvSpPr>
          <p:nvPr>
            <p:ph type="sldNum" sz="quarter" idx="5"/>
          </p:nvPr>
        </p:nvSpPr>
        <p:spPr/>
        <p:txBody>
          <a:bodyPr/>
          <a:lstStyle/>
          <a:p>
            <a:fld id="{22E91502-756A-4244-B8CC-0FD4F7A5EFF5}" type="slidenum">
              <a:rPr lang="da-DK" smtClean="0"/>
              <a:t>6</a:t>
            </a:fld>
            <a:endParaRPr lang="da-DK" dirty="0"/>
          </a:p>
        </p:txBody>
      </p:sp>
    </p:spTree>
    <p:extLst>
      <p:ext uri="{BB962C8B-B14F-4D97-AF65-F5344CB8AC3E}">
        <p14:creationId xmlns:p14="http://schemas.microsoft.com/office/powerpoint/2010/main" val="18510958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b="0" kern="1200" dirty="0">
                <a:solidFill>
                  <a:schemeClr val="tx1"/>
                </a:solidFill>
                <a:effectLst/>
                <a:latin typeface="+mn-lt"/>
                <a:ea typeface="+mn-ea"/>
                <a:cs typeface="+mn-cs"/>
              </a:rPr>
              <a:t>Beskriv med</a:t>
            </a:r>
            <a:r>
              <a:rPr lang="da-DK" sz="1200" b="0" kern="1200" baseline="0" dirty="0">
                <a:solidFill>
                  <a:schemeClr val="tx1"/>
                </a:solidFill>
                <a:effectLst/>
                <a:latin typeface="+mn-lt"/>
                <a:ea typeface="+mn-ea"/>
                <a:cs typeface="+mn-cs"/>
              </a:rPr>
              <a:t> stikord beskriv, hvad der er </a:t>
            </a:r>
            <a:r>
              <a:rPr lang="da-DK" sz="1200" b="0" kern="1200" dirty="0">
                <a:solidFill>
                  <a:schemeClr val="tx1"/>
                </a:solidFill>
                <a:effectLst/>
                <a:latin typeface="+mn-lt"/>
                <a:ea typeface="+mn-ea"/>
                <a:cs typeface="+mn-cs"/>
              </a:rPr>
              <a:t>jeres fokus for LKT UVI. </a:t>
            </a:r>
          </a:p>
          <a:p>
            <a:endParaRPr lang="da-DK" sz="1200" b="0" kern="1200" dirty="0">
              <a:solidFill>
                <a:schemeClr val="tx1"/>
              </a:solidFill>
              <a:effectLst/>
              <a:latin typeface="+mn-lt"/>
              <a:ea typeface="+mn-ea"/>
              <a:cs typeface="+mn-cs"/>
            </a:endParaRPr>
          </a:p>
          <a:p>
            <a:r>
              <a:rPr lang="da-DK" sz="1200" b="0" kern="1200" dirty="0">
                <a:solidFill>
                  <a:schemeClr val="tx1"/>
                </a:solidFill>
                <a:effectLst/>
                <a:latin typeface="+mn-lt"/>
                <a:ea typeface="+mn-ea"/>
                <a:cs typeface="+mn-cs"/>
              </a:rPr>
              <a:t>I kan liste</a:t>
            </a:r>
            <a:r>
              <a:rPr lang="da-DK" sz="1200" b="0" kern="1200" baseline="0" dirty="0">
                <a:solidFill>
                  <a:schemeClr val="tx1"/>
                </a:solidFill>
                <a:effectLst/>
                <a:latin typeface="+mn-lt"/>
                <a:ea typeface="+mn-ea"/>
                <a:cs typeface="+mn-cs"/>
              </a:rPr>
              <a:t> beslutninger eller overvejelser op, som I gør jer. </a:t>
            </a:r>
          </a:p>
          <a:p>
            <a:endParaRPr lang="da-DK" sz="1200" b="0" kern="1200" baseline="0" dirty="0">
              <a:solidFill>
                <a:schemeClr val="tx1"/>
              </a:solidFill>
              <a:effectLst/>
              <a:latin typeface="+mn-lt"/>
              <a:ea typeface="+mn-ea"/>
              <a:cs typeface="+mn-cs"/>
            </a:endParaRPr>
          </a:p>
          <a:p>
            <a:endParaRPr lang="da-DK" dirty="0"/>
          </a:p>
        </p:txBody>
      </p:sp>
      <p:sp>
        <p:nvSpPr>
          <p:cNvPr id="4" name="Pladsholder til slidenummer 3"/>
          <p:cNvSpPr>
            <a:spLocks noGrp="1"/>
          </p:cNvSpPr>
          <p:nvPr>
            <p:ph type="sldNum" sz="quarter" idx="5"/>
          </p:nvPr>
        </p:nvSpPr>
        <p:spPr/>
        <p:txBody>
          <a:bodyPr/>
          <a:lstStyle/>
          <a:p>
            <a:fld id="{22E91502-756A-4244-B8CC-0FD4F7A5EFF5}" type="slidenum">
              <a:rPr lang="da-DK" smtClean="0"/>
              <a:t>7</a:t>
            </a:fld>
            <a:endParaRPr lang="da-DK" dirty="0"/>
          </a:p>
        </p:txBody>
      </p:sp>
    </p:spTree>
    <p:extLst>
      <p:ext uri="{BB962C8B-B14F-4D97-AF65-F5344CB8AC3E}">
        <p14:creationId xmlns:p14="http://schemas.microsoft.com/office/powerpoint/2010/main" val="2801019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Beskriv med stikord hvad deltagerne i jeres forbedringsteam har af</a:t>
            </a:r>
            <a:r>
              <a:rPr lang="da-DK" baseline="0" dirty="0"/>
              <a:t> overvejelser omkring udbytte.</a:t>
            </a:r>
            <a:endParaRPr lang="da-DK" dirty="0"/>
          </a:p>
          <a:p>
            <a:endParaRPr lang="da-DK" dirty="0"/>
          </a:p>
        </p:txBody>
      </p:sp>
      <p:sp>
        <p:nvSpPr>
          <p:cNvPr id="4" name="Pladsholder til slidenummer 3"/>
          <p:cNvSpPr>
            <a:spLocks noGrp="1"/>
          </p:cNvSpPr>
          <p:nvPr>
            <p:ph type="sldNum" sz="quarter" idx="5"/>
          </p:nvPr>
        </p:nvSpPr>
        <p:spPr/>
        <p:txBody>
          <a:bodyPr/>
          <a:lstStyle/>
          <a:p>
            <a:fld id="{22E91502-756A-4244-B8CC-0FD4F7A5EFF5}" type="slidenum">
              <a:rPr lang="da-DK" smtClean="0"/>
              <a:t>8</a:t>
            </a:fld>
            <a:endParaRPr lang="da-DK" dirty="0"/>
          </a:p>
        </p:txBody>
      </p:sp>
    </p:spTree>
    <p:extLst>
      <p:ext uri="{BB962C8B-B14F-4D97-AF65-F5344CB8AC3E}">
        <p14:creationId xmlns:p14="http://schemas.microsoft.com/office/powerpoint/2010/main" val="3559184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b="0" kern="1200" dirty="0">
                <a:solidFill>
                  <a:schemeClr val="tx1"/>
                </a:solidFill>
                <a:effectLst/>
                <a:latin typeface="+mn-lt"/>
                <a:ea typeface="+mn-ea"/>
                <a:cs typeface="+mn-cs"/>
              </a:rPr>
              <a:t>Beskriv med</a:t>
            </a:r>
            <a:r>
              <a:rPr lang="da-DK" sz="1200" b="0" kern="1200" baseline="0" dirty="0">
                <a:solidFill>
                  <a:schemeClr val="tx1"/>
                </a:solidFill>
                <a:effectLst/>
                <a:latin typeface="+mn-lt"/>
                <a:ea typeface="+mn-ea"/>
                <a:cs typeface="+mn-cs"/>
              </a:rPr>
              <a:t> stikord hvad jeres team er allermest optaget af</a:t>
            </a:r>
          </a:p>
          <a:p>
            <a:endParaRPr lang="da-DK" dirty="0"/>
          </a:p>
        </p:txBody>
      </p:sp>
      <p:sp>
        <p:nvSpPr>
          <p:cNvPr id="4" name="Pladsholder til slidenummer 3"/>
          <p:cNvSpPr>
            <a:spLocks noGrp="1"/>
          </p:cNvSpPr>
          <p:nvPr>
            <p:ph type="sldNum" sz="quarter" idx="5"/>
          </p:nvPr>
        </p:nvSpPr>
        <p:spPr/>
        <p:txBody>
          <a:bodyPr/>
          <a:lstStyle/>
          <a:p>
            <a:fld id="{22E91502-756A-4244-B8CC-0FD4F7A5EFF5}" type="slidenum">
              <a:rPr lang="da-DK" smtClean="0"/>
              <a:t>9</a:t>
            </a:fld>
            <a:endParaRPr lang="da-DK" dirty="0"/>
          </a:p>
        </p:txBody>
      </p:sp>
    </p:spTree>
    <p:extLst>
      <p:ext uri="{BB962C8B-B14F-4D97-AF65-F5344CB8AC3E}">
        <p14:creationId xmlns:p14="http://schemas.microsoft.com/office/powerpoint/2010/main" val="22055268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00.png"/><Relationship Id="rId2" Type="http://schemas.openxmlformats.org/officeDocument/2006/relationships/customXml" Target="../ink/ink1.xml"/><Relationship Id="rId1" Type="http://schemas.openxmlformats.org/officeDocument/2006/relationships/slideMaster" Target="../slideMasters/slideMaster1.xml"/><Relationship Id="rId5" Type="http://schemas.openxmlformats.org/officeDocument/2006/relationships/image" Target="../media/image110.png"/><Relationship Id="rId4" Type="http://schemas.openxmlformats.org/officeDocument/2006/relationships/customXml" Target="../ink/ink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e 1">
    <p:bg>
      <p:bgPr>
        <a:solidFill>
          <a:schemeClr val="bg1">
            <a:alpha val="60000"/>
          </a:schemeClr>
        </a:solidFill>
        <a:effectLst/>
      </p:bgPr>
    </p:bg>
    <p:spTree>
      <p:nvGrpSpPr>
        <p:cNvPr id="1" name=""/>
        <p:cNvGrpSpPr/>
        <p:nvPr/>
      </p:nvGrpSpPr>
      <p:grpSpPr>
        <a:xfrm>
          <a:off x="0" y="0"/>
          <a:ext cx="0" cy="0"/>
          <a:chOff x="0" y="0"/>
          <a:chExt cx="0" cy="0"/>
        </a:xfrm>
      </p:grpSpPr>
      <p:pic>
        <p:nvPicPr>
          <p:cNvPr id="15" name="Billede 14">
            <a:extLst>
              <a:ext uri="{FF2B5EF4-FFF2-40B4-BE49-F238E27FC236}">
                <a16:creationId xmlns:a16="http://schemas.microsoft.com/office/drawing/2014/main" id="{92A5CE45-B9B8-4276-9545-6D7118990BF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5" name="Date Placeholder 4" hidden="1">
            <a:extLst>
              <a:ext uri="{FF2B5EF4-FFF2-40B4-BE49-F238E27FC236}">
                <a16:creationId xmlns:a16="http://schemas.microsoft.com/office/drawing/2014/main" id="{DB375924-8F1B-4A42-B386-30D658A1EE16}"/>
              </a:ext>
            </a:extLst>
          </p:cNvPr>
          <p:cNvSpPr>
            <a:spLocks noGrp="1"/>
          </p:cNvSpPr>
          <p:nvPr>
            <p:ph type="dt" sz="half" idx="10"/>
          </p:nvPr>
        </p:nvSpPr>
        <p:spPr/>
        <p:txBody>
          <a:bodyPr/>
          <a:lstStyle/>
          <a:p>
            <a:endParaRPr lang="da-DK" dirty="0"/>
          </a:p>
        </p:txBody>
      </p:sp>
      <p:sp>
        <p:nvSpPr>
          <p:cNvPr id="7" name="Footer Placeholder 6" hidden="1">
            <a:extLst>
              <a:ext uri="{FF2B5EF4-FFF2-40B4-BE49-F238E27FC236}">
                <a16:creationId xmlns:a16="http://schemas.microsoft.com/office/drawing/2014/main" id="{40073283-4609-4E3F-B89A-30DFFAA2EAA1}"/>
              </a:ext>
            </a:extLst>
          </p:cNvPr>
          <p:cNvSpPr>
            <a:spLocks noGrp="1"/>
          </p:cNvSpPr>
          <p:nvPr>
            <p:ph type="ftr" sz="quarter" idx="11"/>
          </p:nvPr>
        </p:nvSpPr>
        <p:spPr/>
        <p:txBody>
          <a:bodyPr/>
          <a:lstStyle/>
          <a:p>
            <a:endParaRPr lang="en-GB"/>
          </a:p>
        </p:txBody>
      </p:sp>
      <p:sp>
        <p:nvSpPr>
          <p:cNvPr id="30" name="text" descr="{&quot;templafy&quot;:{&quot;id&quot;:&quot;9ccb8f9f-db2b-4ea7-9086-dcb45a4713df&quot;}}" hidden="1" title="UserProfile.Centers.Center_{{DocumentLanguage}}">
            <a:extLst>
              <a:ext uri="{FF2B5EF4-FFF2-40B4-BE49-F238E27FC236}">
                <a16:creationId xmlns:a16="http://schemas.microsoft.com/office/drawing/2014/main" id="{A6175086-BB3F-4D08-AA72-D59A277C3D84}"/>
              </a:ext>
            </a:extLst>
          </p:cNvPr>
          <p:cNvSpPr txBox="1">
            <a:spLocks/>
          </p:cNvSpPr>
          <p:nvPr userDrawn="1"/>
        </p:nvSpPr>
        <p:spPr>
          <a:xfrm>
            <a:off x="1366838" y="378000"/>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solidFill>
                <a:srgbClr val="B3B3B3"/>
              </a:solidFill>
            </a:endParaRPr>
          </a:p>
        </p:txBody>
      </p:sp>
      <p:sp>
        <p:nvSpPr>
          <p:cNvPr id="31" name="text" descr="{&quot;templafy&quot;:{&quot;id&quot;:&quot;4f262ee9-73f8-4d41-ab64-3d952274f823&quot;}}" hidden="1" title="Form.Manuel_dato">
            <a:extLst>
              <a:ext uri="{FF2B5EF4-FFF2-40B4-BE49-F238E27FC236}">
                <a16:creationId xmlns:a16="http://schemas.microsoft.com/office/drawing/2014/main" id="{85898D87-959A-4A63-81D8-7ADE604F6901}"/>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13" name="Titel 1">
            <a:extLst>
              <a:ext uri="{FF2B5EF4-FFF2-40B4-BE49-F238E27FC236}">
                <a16:creationId xmlns:a16="http://schemas.microsoft.com/office/drawing/2014/main" id="{F460C8E1-2E96-4704-948D-57ACF0607CB1}"/>
              </a:ext>
            </a:extLst>
          </p:cNvPr>
          <p:cNvSpPr>
            <a:spLocks noGrp="1"/>
          </p:cNvSpPr>
          <p:nvPr>
            <p:ph type="title" hasCustomPrompt="1"/>
          </p:nvPr>
        </p:nvSpPr>
        <p:spPr>
          <a:xfrm>
            <a:off x="695400" y="908719"/>
            <a:ext cx="4392488" cy="2233369"/>
          </a:xfrm>
        </p:spPr>
        <p:txBody>
          <a:bodyPr anchor="t" anchorCtr="0"/>
          <a:lstStyle>
            <a:lvl1pPr>
              <a:defRPr sz="4800">
                <a:solidFill>
                  <a:schemeClr val="bg1"/>
                </a:solidFill>
              </a:defRPr>
            </a:lvl1pPr>
          </a:lstStyle>
          <a:p>
            <a:r>
              <a:rPr lang="da-DK" dirty="0"/>
              <a:t>Overskrift 48pt skrives her i to eller flere linjer</a:t>
            </a:r>
          </a:p>
        </p:txBody>
      </p:sp>
      <p:sp>
        <p:nvSpPr>
          <p:cNvPr id="14" name="Undertitel 2">
            <a:extLst>
              <a:ext uri="{FF2B5EF4-FFF2-40B4-BE49-F238E27FC236}">
                <a16:creationId xmlns:a16="http://schemas.microsoft.com/office/drawing/2014/main" id="{2C4F3777-1B47-4546-9098-2010446355EB}"/>
              </a:ext>
            </a:extLst>
          </p:cNvPr>
          <p:cNvSpPr>
            <a:spLocks noGrp="1"/>
          </p:cNvSpPr>
          <p:nvPr>
            <p:ph type="subTitle" idx="1" hasCustomPrompt="1"/>
          </p:nvPr>
        </p:nvSpPr>
        <p:spPr>
          <a:xfrm>
            <a:off x="695819" y="3355873"/>
            <a:ext cx="4418054" cy="720080"/>
          </a:xfrm>
        </p:spPr>
        <p:txBody>
          <a:bodyPr/>
          <a:lstStyle>
            <a:lvl1pPr marL="0" indent="0" algn="l">
              <a:lnSpc>
                <a:spcPct val="89000"/>
              </a:lnSpc>
              <a:buNone/>
              <a:defRPr sz="24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dirty="0"/>
              <a:t>Underoverskrift 24pt skrives her i to linjer eller max tre linjer</a:t>
            </a:r>
          </a:p>
        </p:txBody>
      </p:sp>
      <p:sp>
        <p:nvSpPr>
          <p:cNvPr id="2" name="Pladsholder til diasnummer 5">
            <a:extLst>
              <a:ext uri="{FF2B5EF4-FFF2-40B4-BE49-F238E27FC236}">
                <a16:creationId xmlns:a16="http://schemas.microsoft.com/office/drawing/2014/main" id="{601CD36C-6ACD-B5CA-4748-24B92AE1CF33}"/>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tx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2175584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Underside 1">
    <p:spTree>
      <p:nvGrpSpPr>
        <p:cNvPr id="1" name=""/>
        <p:cNvGrpSpPr/>
        <p:nvPr/>
      </p:nvGrpSpPr>
      <p:grpSpPr>
        <a:xfrm>
          <a:off x="0" y="0"/>
          <a:ext cx="0" cy="0"/>
          <a:chOff x="0" y="0"/>
          <a:chExt cx="0" cy="0"/>
        </a:xfrm>
      </p:grpSpPr>
      <p:pic>
        <p:nvPicPr>
          <p:cNvPr id="5" name="Billede 4">
            <a:extLst>
              <a:ext uri="{FF2B5EF4-FFF2-40B4-BE49-F238E27FC236}">
                <a16:creationId xmlns:a16="http://schemas.microsoft.com/office/drawing/2014/main" id="{245E5E72-DFDC-4843-8E85-437E9464567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910"/>
            <a:ext cx="12192000" cy="6858910"/>
          </a:xfrm>
          <a:prstGeom prst="rect">
            <a:avLst/>
          </a:prstGeom>
        </p:spPr>
      </p:pic>
      <p:sp>
        <p:nvSpPr>
          <p:cNvPr id="11" name="Titel 1"/>
          <p:cNvSpPr>
            <a:spLocks noGrp="1"/>
          </p:cNvSpPr>
          <p:nvPr>
            <p:ph type="title" hasCustomPrompt="1"/>
          </p:nvPr>
        </p:nvSpPr>
        <p:spPr>
          <a:xfrm>
            <a:off x="695401" y="692696"/>
            <a:ext cx="10801198" cy="1008112"/>
          </a:xfrm>
        </p:spPr>
        <p:txBody>
          <a:bodyPr/>
          <a:lstStyle>
            <a:lvl1pPr>
              <a:defRPr>
                <a:solidFill>
                  <a:schemeClr val="bg1"/>
                </a:solidFill>
              </a:defRPr>
            </a:lvl1pPr>
          </a:lstStyle>
          <a:p>
            <a:r>
              <a:rPr lang="da-DK" dirty="0"/>
              <a:t>Overskrift 28pt i max. to linjer </a:t>
            </a:r>
            <a:br>
              <a:rPr lang="da-DK" dirty="0"/>
            </a:br>
            <a:r>
              <a:rPr lang="da-DK" dirty="0"/>
              <a:t>teksten vokser opad</a:t>
            </a:r>
          </a:p>
        </p:txBody>
      </p:sp>
      <p:sp>
        <p:nvSpPr>
          <p:cNvPr id="3" name="Pladsholder til indhold 2"/>
          <p:cNvSpPr>
            <a:spLocks noGrp="1"/>
          </p:cNvSpPr>
          <p:nvPr>
            <p:ph sz="quarter" idx="13" hasCustomPrompt="1"/>
          </p:nvPr>
        </p:nvSpPr>
        <p:spPr>
          <a:xfrm>
            <a:off x="695401" y="1916832"/>
            <a:ext cx="10801198" cy="4464496"/>
          </a:xfrm>
        </p:spPr>
        <p:txBody>
          <a:bodyPr/>
          <a:lstStyle>
            <a:lvl1pPr marL="0" indent="0">
              <a:buNone/>
              <a:defRPr>
                <a:solidFill>
                  <a:schemeClr val="bg1"/>
                </a:solidFill>
              </a:defRPr>
            </a:lvl1pPr>
            <a:lvl2pPr marL="360000" indent="0">
              <a:buNone/>
              <a:defRPr>
                <a:solidFill>
                  <a:schemeClr val="bg1"/>
                </a:solidFill>
              </a:defRPr>
            </a:lvl2pPr>
            <a:lvl3pPr marL="702000" indent="0">
              <a:buNone/>
              <a:defRPr>
                <a:solidFill>
                  <a:schemeClr val="bg1"/>
                </a:solidFill>
              </a:defRPr>
            </a:lvl3pPr>
            <a:lvl4pPr marL="1080000" indent="0">
              <a:buNone/>
              <a:defRPr>
                <a:solidFill>
                  <a:schemeClr val="bg1"/>
                </a:solidFill>
              </a:defRPr>
            </a:lvl4pPr>
            <a:lvl5pPr marL="1440000" indent="0">
              <a:buNone/>
              <a:defRPr>
                <a:solidFill>
                  <a:schemeClr val="bg1"/>
                </a:solidFill>
              </a:defRPr>
            </a:lvl5pPr>
            <a:lvl6pPr marL="1998000" indent="-180000">
              <a:defRPr>
                <a:solidFill>
                  <a:schemeClr val="tx1"/>
                </a:solidFill>
              </a:defRPr>
            </a:lvl6pPr>
            <a:lvl7pPr marL="2358000" indent="-180000">
              <a:defRPr>
                <a:solidFill>
                  <a:schemeClr val="tx1"/>
                </a:solidFill>
              </a:defRPr>
            </a:lvl7pPr>
            <a:lvl8pPr marL="2718000" indent="-180000">
              <a:defRPr>
                <a:solidFill>
                  <a:schemeClr val="tx1"/>
                </a:solidFill>
              </a:defRPr>
            </a:lvl8pPr>
            <a:lvl9pPr marL="2718000" indent="-180000">
              <a:defRPr sz="1000">
                <a:solidFill>
                  <a:schemeClr val="tx1"/>
                </a:solidFill>
              </a:defRPr>
            </a:lvl9pPr>
          </a:lstStyle>
          <a:p>
            <a:pPr lvl="0"/>
            <a:r>
              <a:rPr lang="da-DK" dirty="0"/>
              <a:t>Brødtekst 22pt skrives her</a:t>
            </a:r>
          </a:p>
          <a:p>
            <a:pPr lvl="1"/>
            <a:r>
              <a:rPr lang="da-DK" dirty="0"/>
              <a:t>Andet niveau</a:t>
            </a:r>
          </a:p>
          <a:p>
            <a:pPr lvl="2"/>
            <a:r>
              <a:rPr lang="da-DK" dirty="0"/>
              <a:t>Tredje niveau</a:t>
            </a:r>
          </a:p>
          <a:p>
            <a:pPr lvl="3"/>
            <a:r>
              <a:rPr lang="da-DK" dirty="0"/>
              <a:t>Fjerde niveau </a:t>
            </a:r>
          </a:p>
          <a:p>
            <a:pPr lvl="4"/>
            <a:r>
              <a:rPr lang="da-DK" dirty="0"/>
              <a:t>Femte niveau</a:t>
            </a:r>
          </a:p>
        </p:txBody>
      </p:sp>
      <p:sp>
        <p:nvSpPr>
          <p:cNvPr id="8" name="text" descr="{&quot;templafy&quot;:{&quot;id&quot;:&quot;402a1c24-0eda-49a2-ba92-17d309d18f75&quot;}}" hidden="1" title="UserProfile.Centers.Center_{{DocumentLanguage}}">
            <a:extLst>
              <a:ext uri="{FF2B5EF4-FFF2-40B4-BE49-F238E27FC236}">
                <a16:creationId xmlns:a16="http://schemas.microsoft.com/office/drawing/2014/main" id="{867010F9-A7D3-4A5E-BC65-021A3528870A}"/>
              </a:ext>
            </a:extLst>
          </p:cNvPr>
          <p:cNvSpPr txBox="1">
            <a:spLocks/>
          </p:cNvSpPr>
          <p:nvPr userDrawn="1"/>
        </p:nvSpPr>
        <p:spPr>
          <a:xfrm>
            <a:off x="1366838" y="378000"/>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solidFill>
                <a:srgbClr val="B3B3B3"/>
              </a:solidFill>
            </a:endParaRPr>
          </a:p>
        </p:txBody>
      </p:sp>
      <p:sp>
        <p:nvSpPr>
          <p:cNvPr id="23" name="text" descr="{&quot;templafy&quot;:{&quot;id&quot;:&quot;810cb64a-f11a-46f1-9975-255c24e0d044&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2" name="Pladsholder til diasnummer 5">
            <a:extLst>
              <a:ext uri="{FF2B5EF4-FFF2-40B4-BE49-F238E27FC236}">
                <a16:creationId xmlns:a16="http://schemas.microsoft.com/office/drawing/2014/main" id="{EB5AA776-C17B-FC34-4FD3-95A3A27F9AFD}"/>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bg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3743436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Underside 1">
    <p:spTree>
      <p:nvGrpSpPr>
        <p:cNvPr id="1" name=""/>
        <p:cNvGrpSpPr/>
        <p:nvPr/>
      </p:nvGrpSpPr>
      <p:grpSpPr>
        <a:xfrm>
          <a:off x="0" y="0"/>
          <a:ext cx="0" cy="0"/>
          <a:chOff x="0" y="0"/>
          <a:chExt cx="0" cy="0"/>
        </a:xfrm>
      </p:grpSpPr>
      <p:pic>
        <p:nvPicPr>
          <p:cNvPr id="5" name="Billede 4">
            <a:extLst>
              <a:ext uri="{FF2B5EF4-FFF2-40B4-BE49-F238E27FC236}">
                <a16:creationId xmlns:a16="http://schemas.microsoft.com/office/drawing/2014/main" id="{245E5E72-DFDC-4843-8E85-437E9464567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12192000" cy="6879959"/>
          </a:xfrm>
          <a:prstGeom prst="rect">
            <a:avLst/>
          </a:prstGeom>
        </p:spPr>
      </p:pic>
      <p:sp>
        <p:nvSpPr>
          <p:cNvPr id="11" name="Titel 1"/>
          <p:cNvSpPr>
            <a:spLocks noGrp="1"/>
          </p:cNvSpPr>
          <p:nvPr>
            <p:ph type="title" hasCustomPrompt="1"/>
          </p:nvPr>
        </p:nvSpPr>
        <p:spPr>
          <a:xfrm>
            <a:off x="695401" y="692696"/>
            <a:ext cx="10801198" cy="1008112"/>
          </a:xfrm>
        </p:spPr>
        <p:txBody>
          <a:bodyPr/>
          <a:lstStyle>
            <a:lvl1pPr>
              <a:defRPr>
                <a:solidFill>
                  <a:schemeClr val="tx1"/>
                </a:solidFill>
              </a:defRPr>
            </a:lvl1pPr>
          </a:lstStyle>
          <a:p>
            <a:r>
              <a:rPr lang="da-DK" dirty="0"/>
              <a:t>Overskrift 28pt i max. to linjer </a:t>
            </a:r>
            <a:br>
              <a:rPr lang="da-DK" dirty="0"/>
            </a:br>
            <a:r>
              <a:rPr lang="da-DK" dirty="0"/>
              <a:t>teksten vokser opad</a:t>
            </a:r>
          </a:p>
        </p:txBody>
      </p:sp>
      <p:sp>
        <p:nvSpPr>
          <p:cNvPr id="3" name="Pladsholder til indhold 2"/>
          <p:cNvSpPr>
            <a:spLocks noGrp="1"/>
          </p:cNvSpPr>
          <p:nvPr>
            <p:ph sz="quarter" idx="13" hasCustomPrompt="1"/>
          </p:nvPr>
        </p:nvSpPr>
        <p:spPr>
          <a:xfrm>
            <a:off x="695401" y="1916832"/>
            <a:ext cx="10801198" cy="4464496"/>
          </a:xfrm>
        </p:spPr>
        <p:txBody>
          <a:bodyPr/>
          <a:lstStyle>
            <a:lvl1pPr marL="0" indent="0">
              <a:buNone/>
              <a:defRPr>
                <a:solidFill>
                  <a:schemeClr val="tx1"/>
                </a:solidFill>
              </a:defRPr>
            </a:lvl1pPr>
            <a:lvl2pPr marL="360000" indent="0">
              <a:buNone/>
              <a:defRPr>
                <a:solidFill>
                  <a:schemeClr val="tx1"/>
                </a:solidFill>
              </a:defRPr>
            </a:lvl2pPr>
            <a:lvl3pPr marL="702000" indent="0">
              <a:buNone/>
              <a:defRPr>
                <a:solidFill>
                  <a:schemeClr val="tx1"/>
                </a:solidFill>
              </a:defRPr>
            </a:lvl3pPr>
            <a:lvl4pPr marL="1080000" indent="0">
              <a:buNone/>
              <a:defRPr>
                <a:solidFill>
                  <a:schemeClr val="tx1"/>
                </a:solidFill>
              </a:defRPr>
            </a:lvl4pPr>
            <a:lvl5pPr marL="1440000" indent="0">
              <a:buNone/>
              <a:defRPr>
                <a:solidFill>
                  <a:schemeClr val="tx1"/>
                </a:solidFill>
              </a:defRPr>
            </a:lvl5pPr>
            <a:lvl6pPr marL="1998000" indent="-180000">
              <a:defRPr>
                <a:solidFill>
                  <a:schemeClr val="tx1"/>
                </a:solidFill>
              </a:defRPr>
            </a:lvl6pPr>
            <a:lvl7pPr marL="2358000" indent="-180000">
              <a:defRPr>
                <a:solidFill>
                  <a:schemeClr val="tx1"/>
                </a:solidFill>
              </a:defRPr>
            </a:lvl7pPr>
            <a:lvl8pPr marL="2718000" indent="-180000">
              <a:defRPr>
                <a:solidFill>
                  <a:schemeClr val="tx1"/>
                </a:solidFill>
              </a:defRPr>
            </a:lvl8pPr>
            <a:lvl9pPr marL="2718000" indent="-180000">
              <a:defRPr sz="1000">
                <a:solidFill>
                  <a:schemeClr val="tx1"/>
                </a:solidFill>
              </a:defRPr>
            </a:lvl9pPr>
          </a:lstStyle>
          <a:p>
            <a:pPr lvl="0"/>
            <a:r>
              <a:rPr lang="da-DK" dirty="0"/>
              <a:t>Brødtekst 22pt skrives her</a:t>
            </a:r>
          </a:p>
          <a:p>
            <a:pPr lvl="1"/>
            <a:r>
              <a:rPr lang="da-DK" dirty="0"/>
              <a:t>Andet niveau</a:t>
            </a:r>
          </a:p>
          <a:p>
            <a:pPr lvl="2"/>
            <a:r>
              <a:rPr lang="da-DK" dirty="0"/>
              <a:t>Tredje niveau</a:t>
            </a:r>
          </a:p>
          <a:p>
            <a:pPr lvl="3"/>
            <a:r>
              <a:rPr lang="da-DK" dirty="0"/>
              <a:t>Fjerde niveau </a:t>
            </a:r>
          </a:p>
          <a:p>
            <a:pPr lvl="4"/>
            <a:r>
              <a:rPr lang="da-DK" dirty="0"/>
              <a:t>Femte niveau</a:t>
            </a:r>
          </a:p>
        </p:txBody>
      </p:sp>
      <p:sp>
        <p:nvSpPr>
          <p:cNvPr id="8" name="text" descr="{&quot;templafy&quot;:{&quot;id&quot;:&quot;402a1c24-0eda-49a2-ba92-17d309d18f75&quot;}}" hidden="1" title="UserProfile.Centers.Center_{{DocumentLanguage}}">
            <a:extLst>
              <a:ext uri="{FF2B5EF4-FFF2-40B4-BE49-F238E27FC236}">
                <a16:creationId xmlns:a16="http://schemas.microsoft.com/office/drawing/2014/main" id="{867010F9-A7D3-4A5E-BC65-021A3528870A}"/>
              </a:ext>
            </a:extLst>
          </p:cNvPr>
          <p:cNvSpPr txBox="1">
            <a:spLocks/>
          </p:cNvSpPr>
          <p:nvPr userDrawn="1"/>
        </p:nvSpPr>
        <p:spPr>
          <a:xfrm>
            <a:off x="1366838" y="378000"/>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solidFill>
                <a:srgbClr val="B3B3B3"/>
              </a:solidFill>
            </a:endParaRPr>
          </a:p>
        </p:txBody>
      </p:sp>
      <p:sp>
        <p:nvSpPr>
          <p:cNvPr id="23" name="text" descr="{&quot;templafy&quot;:{&quot;id&quot;:&quot;810cb64a-f11a-46f1-9975-255c24e0d044&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2" name="Pladsholder til diasnummer 5">
            <a:extLst>
              <a:ext uri="{FF2B5EF4-FFF2-40B4-BE49-F238E27FC236}">
                <a16:creationId xmlns:a16="http://schemas.microsoft.com/office/drawing/2014/main" id="{DC848644-D6D0-4B1E-DE5F-22C18809044E}"/>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tx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29219443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Underside 8">
    <p:spTree>
      <p:nvGrpSpPr>
        <p:cNvPr id="1" name=""/>
        <p:cNvGrpSpPr/>
        <p:nvPr/>
      </p:nvGrpSpPr>
      <p:grpSpPr>
        <a:xfrm>
          <a:off x="0" y="0"/>
          <a:ext cx="0" cy="0"/>
          <a:chOff x="0" y="0"/>
          <a:chExt cx="0" cy="0"/>
        </a:xfrm>
      </p:grpSpPr>
      <p:sp>
        <p:nvSpPr>
          <p:cNvPr id="5" name="Date Placeholder 4" hidden="1">
            <a:extLst>
              <a:ext uri="{FF2B5EF4-FFF2-40B4-BE49-F238E27FC236}">
                <a16:creationId xmlns:a16="http://schemas.microsoft.com/office/drawing/2014/main" id="{1ADD90D0-F6A3-4F85-A196-6E7F39CAA9E3}"/>
              </a:ext>
            </a:extLst>
          </p:cNvPr>
          <p:cNvSpPr>
            <a:spLocks noGrp="1"/>
          </p:cNvSpPr>
          <p:nvPr>
            <p:ph type="dt" sz="half" idx="10"/>
          </p:nvPr>
        </p:nvSpPr>
        <p:spPr/>
        <p:txBody>
          <a:bodyPr/>
          <a:lstStyle/>
          <a:p>
            <a:endParaRPr lang="da-DK" dirty="0"/>
          </a:p>
        </p:txBody>
      </p:sp>
      <p:sp>
        <p:nvSpPr>
          <p:cNvPr id="6" name="Footer Placeholder 5" hidden="1">
            <a:extLst>
              <a:ext uri="{FF2B5EF4-FFF2-40B4-BE49-F238E27FC236}">
                <a16:creationId xmlns:a16="http://schemas.microsoft.com/office/drawing/2014/main" id="{84A09467-3A38-402F-9ED6-D89FA586BE76}"/>
              </a:ext>
            </a:extLst>
          </p:cNvPr>
          <p:cNvSpPr>
            <a:spLocks noGrp="1"/>
          </p:cNvSpPr>
          <p:nvPr>
            <p:ph type="ftr" sz="quarter" idx="11"/>
          </p:nvPr>
        </p:nvSpPr>
        <p:spPr/>
        <p:txBody>
          <a:bodyPr/>
          <a:lstStyle/>
          <a:p>
            <a:endParaRPr lang="en-GB"/>
          </a:p>
        </p:txBody>
      </p:sp>
      <p:sp>
        <p:nvSpPr>
          <p:cNvPr id="15" name="Pladsholder til billede 2">
            <a:extLst>
              <a:ext uri="{FF2B5EF4-FFF2-40B4-BE49-F238E27FC236}">
                <a16:creationId xmlns:a16="http://schemas.microsoft.com/office/drawing/2014/main" id="{C870A587-0A3A-42CA-9458-234900FF9E46}"/>
              </a:ext>
            </a:extLst>
          </p:cNvPr>
          <p:cNvSpPr>
            <a:spLocks noGrp="1"/>
          </p:cNvSpPr>
          <p:nvPr>
            <p:ph type="pic" sz="quarter" idx="16" hasCustomPrompt="1"/>
          </p:nvPr>
        </p:nvSpPr>
        <p:spPr>
          <a:xfrm>
            <a:off x="0" y="1"/>
            <a:ext cx="12191999" cy="6858000"/>
          </a:xfrm>
        </p:spPr>
        <p:txBody>
          <a:bodyPr tIns="612000" anchor="ctr" anchorCtr="0"/>
          <a:lstStyle>
            <a:lvl1pPr marL="0" indent="0" algn="ctr">
              <a:buNone/>
              <a:defRPr sz="1400" baseline="0">
                <a:solidFill>
                  <a:schemeClr val="accent6"/>
                </a:solidFill>
              </a:defRPr>
            </a:lvl1pPr>
          </a:lstStyle>
          <a:p>
            <a:r>
              <a:rPr lang="da-DK" dirty="0"/>
              <a:t>Klik på ikon for at indsætte billede</a:t>
            </a:r>
          </a:p>
        </p:txBody>
      </p:sp>
      <mc:AlternateContent xmlns:mc="http://schemas.openxmlformats.org/markup-compatibility/2006" xmlns:p14="http://schemas.microsoft.com/office/powerpoint/2010/main">
        <mc:Choice Requires="p14">
          <p:contentPart p14:bwMode="auto" r:id="rId2">
            <p14:nvContentPartPr>
              <p14:cNvPr id="4" name="Håndskrift 3">
                <a:extLst>
                  <a:ext uri="{FF2B5EF4-FFF2-40B4-BE49-F238E27FC236}">
                    <a16:creationId xmlns:a16="http://schemas.microsoft.com/office/drawing/2014/main" id="{F365C4C5-9787-46C8-81C4-992DA883DF0C}"/>
                  </a:ext>
                </a:extLst>
              </p14:cNvPr>
              <p14:cNvContentPartPr/>
              <p14:nvPr userDrawn="1"/>
            </p14:nvContentPartPr>
            <p14:xfrm>
              <a:off x="2015181" y="-288840"/>
              <a:ext cx="1440" cy="8280"/>
            </p14:xfrm>
          </p:contentPart>
        </mc:Choice>
        <mc:Fallback xmlns="">
          <p:pic>
            <p:nvPicPr>
              <p:cNvPr id="4" name="Håndskrift 3">
                <a:extLst>
                  <a:ext uri="{FF2B5EF4-FFF2-40B4-BE49-F238E27FC236}">
                    <a16:creationId xmlns:a16="http://schemas.microsoft.com/office/drawing/2014/main" id="{F365C4C5-9787-46C8-81C4-992DA883DF0C}"/>
                  </a:ext>
                </a:extLst>
              </p:cNvPr>
              <p:cNvPicPr/>
              <p:nvPr/>
            </p:nvPicPr>
            <p:blipFill>
              <a:blip r:embed="rId3"/>
              <a:stretch>
                <a:fillRect/>
              </a:stretch>
            </p:blipFill>
            <p:spPr>
              <a:xfrm>
                <a:off x="2006181" y="-297840"/>
                <a:ext cx="19080" cy="2592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7" name="Håndskrift 6">
                <a:extLst>
                  <a:ext uri="{FF2B5EF4-FFF2-40B4-BE49-F238E27FC236}">
                    <a16:creationId xmlns:a16="http://schemas.microsoft.com/office/drawing/2014/main" id="{0237E26E-62D5-45FD-8D0C-12A1AAD3D9CB}"/>
                  </a:ext>
                </a:extLst>
              </p14:cNvPr>
              <p14:cNvContentPartPr/>
              <p14:nvPr userDrawn="1"/>
            </p14:nvContentPartPr>
            <p14:xfrm>
              <a:off x="1650861" y="2415840"/>
              <a:ext cx="5040" cy="1800"/>
            </p14:xfrm>
          </p:contentPart>
        </mc:Choice>
        <mc:Fallback xmlns="">
          <p:pic>
            <p:nvPicPr>
              <p:cNvPr id="7" name="Håndskrift 6">
                <a:extLst>
                  <a:ext uri="{FF2B5EF4-FFF2-40B4-BE49-F238E27FC236}">
                    <a16:creationId xmlns:a16="http://schemas.microsoft.com/office/drawing/2014/main" id="{0237E26E-62D5-45FD-8D0C-12A1AAD3D9CB}"/>
                  </a:ext>
                </a:extLst>
              </p:cNvPr>
              <p:cNvPicPr/>
              <p:nvPr/>
            </p:nvPicPr>
            <p:blipFill>
              <a:blip r:embed="rId5"/>
              <a:stretch>
                <a:fillRect/>
              </a:stretch>
            </p:blipFill>
            <p:spPr>
              <a:xfrm>
                <a:off x="1642221" y="2407200"/>
                <a:ext cx="22680" cy="19440"/>
              </a:xfrm>
              <a:prstGeom prst="rect">
                <a:avLst/>
              </a:prstGeom>
            </p:spPr>
          </p:pic>
        </mc:Fallback>
      </mc:AlternateContent>
      <p:sp>
        <p:nvSpPr>
          <p:cNvPr id="2" name="Pladsholder til diasnummer 5">
            <a:extLst>
              <a:ext uri="{FF2B5EF4-FFF2-40B4-BE49-F238E27FC236}">
                <a16:creationId xmlns:a16="http://schemas.microsoft.com/office/drawing/2014/main" id="{A8FFFD60-4F6C-B021-98DF-BF76AA76A7F3}"/>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tx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2509357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Forside 1">
    <p:bg>
      <p:bgPr>
        <a:solidFill>
          <a:schemeClr val="bg1">
            <a:alpha val="60000"/>
          </a:schemeClr>
        </a:solidFill>
        <a:effectLst/>
      </p:bgPr>
    </p:bg>
    <p:spTree>
      <p:nvGrpSpPr>
        <p:cNvPr id="1" name=""/>
        <p:cNvGrpSpPr/>
        <p:nvPr/>
      </p:nvGrpSpPr>
      <p:grpSpPr>
        <a:xfrm>
          <a:off x="0" y="0"/>
          <a:ext cx="0" cy="0"/>
          <a:chOff x="0" y="0"/>
          <a:chExt cx="0" cy="0"/>
        </a:xfrm>
      </p:grpSpPr>
      <p:pic>
        <p:nvPicPr>
          <p:cNvPr id="15" name="Billede 14">
            <a:extLst>
              <a:ext uri="{FF2B5EF4-FFF2-40B4-BE49-F238E27FC236}">
                <a16:creationId xmlns:a16="http://schemas.microsoft.com/office/drawing/2014/main" id="{92A5CE45-B9B8-4276-9545-6D7118990BF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5" name="Date Placeholder 4" hidden="1">
            <a:extLst>
              <a:ext uri="{FF2B5EF4-FFF2-40B4-BE49-F238E27FC236}">
                <a16:creationId xmlns:a16="http://schemas.microsoft.com/office/drawing/2014/main" id="{DB375924-8F1B-4A42-B386-30D658A1EE16}"/>
              </a:ext>
            </a:extLst>
          </p:cNvPr>
          <p:cNvSpPr>
            <a:spLocks noGrp="1"/>
          </p:cNvSpPr>
          <p:nvPr>
            <p:ph type="dt" sz="half" idx="10"/>
          </p:nvPr>
        </p:nvSpPr>
        <p:spPr/>
        <p:txBody>
          <a:bodyPr/>
          <a:lstStyle/>
          <a:p>
            <a:endParaRPr lang="da-DK" dirty="0"/>
          </a:p>
        </p:txBody>
      </p:sp>
      <p:sp>
        <p:nvSpPr>
          <p:cNvPr id="7" name="Footer Placeholder 6" hidden="1">
            <a:extLst>
              <a:ext uri="{FF2B5EF4-FFF2-40B4-BE49-F238E27FC236}">
                <a16:creationId xmlns:a16="http://schemas.microsoft.com/office/drawing/2014/main" id="{40073283-4609-4E3F-B89A-30DFFAA2EAA1}"/>
              </a:ext>
            </a:extLst>
          </p:cNvPr>
          <p:cNvSpPr>
            <a:spLocks noGrp="1"/>
          </p:cNvSpPr>
          <p:nvPr>
            <p:ph type="ftr" sz="quarter" idx="11"/>
          </p:nvPr>
        </p:nvSpPr>
        <p:spPr/>
        <p:txBody>
          <a:bodyPr/>
          <a:lstStyle/>
          <a:p>
            <a:endParaRPr lang="en-GB"/>
          </a:p>
        </p:txBody>
      </p:sp>
      <p:sp>
        <p:nvSpPr>
          <p:cNvPr id="30" name="text" descr="{&quot;templafy&quot;:{&quot;id&quot;:&quot;9ccb8f9f-db2b-4ea7-9086-dcb45a4713df&quot;}}" hidden="1" title="UserProfile.Centers.Center_{{DocumentLanguage}}">
            <a:extLst>
              <a:ext uri="{FF2B5EF4-FFF2-40B4-BE49-F238E27FC236}">
                <a16:creationId xmlns:a16="http://schemas.microsoft.com/office/drawing/2014/main" id="{A6175086-BB3F-4D08-AA72-D59A277C3D84}"/>
              </a:ext>
            </a:extLst>
          </p:cNvPr>
          <p:cNvSpPr txBox="1">
            <a:spLocks/>
          </p:cNvSpPr>
          <p:nvPr userDrawn="1"/>
        </p:nvSpPr>
        <p:spPr>
          <a:xfrm>
            <a:off x="1366838" y="378000"/>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solidFill>
                <a:srgbClr val="B3B3B3"/>
              </a:solidFill>
            </a:endParaRPr>
          </a:p>
        </p:txBody>
      </p:sp>
      <p:sp>
        <p:nvSpPr>
          <p:cNvPr id="31" name="text" descr="{&quot;templafy&quot;:{&quot;id&quot;:&quot;4f262ee9-73f8-4d41-ab64-3d952274f823&quot;}}" hidden="1" title="Form.Manuel_dato">
            <a:extLst>
              <a:ext uri="{FF2B5EF4-FFF2-40B4-BE49-F238E27FC236}">
                <a16:creationId xmlns:a16="http://schemas.microsoft.com/office/drawing/2014/main" id="{85898D87-959A-4A63-81D8-7ADE604F6901}"/>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13" name="Titel 1">
            <a:extLst>
              <a:ext uri="{FF2B5EF4-FFF2-40B4-BE49-F238E27FC236}">
                <a16:creationId xmlns:a16="http://schemas.microsoft.com/office/drawing/2014/main" id="{F460C8E1-2E96-4704-948D-57ACF0607CB1}"/>
              </a:ext>
            </a:extLst>
          </p:cNvPr>
          <p:cNvSpPr>
            <a:spLocks noGrp="1"/>
          </p:cNvSpPr>
          <p:nvPr>
            <p:ph type="title" hasCustomPrompt="1"/>
          </p:nvPr>
        </p:nvSpPr>
        <p:spPr>
          <a:xfrm>
            <a:off x="695400" y="908719"/>
            <a:ext cx="4392488" cy="2233369"/>
          </a:xfrm>
        </p:spPr>
        <p:txBody>
          <a:bodyPr anchor="t" anchorCtr="0"/>
          <a:lstStyle>
            <a:lvl1pPr>
              <a:defRPr sz="4800">
                <a:solidFill>
                  <a:schemeClr val="bg1"/>
                </a:solidFill>
              </a:defRPr>
            </a:lvl1pPr>
          </a:lstStyle>
          <a:p>
            <a:r>
              <a:rPr lang="da-DK" dirty="0"/>
              <a:t>Overskrift 48pt skrives her i to eller flere linjer</a:t>
            </a:r>
          </a:p>
        </p:txBody>
      </p:sp>
      <p:sp>
        <p:nvSpPr>
          <p:cNvPr id="14" name="Undertitel 2">
            <a:extLst>
              <a:ext uri="{FF2B5EF4-FFF2-40B4-BE49-F238E27FC236}">
                <a16:creationId xmlns:a16="http://schemas.microsoft.com/office/drawing/2014/main" id="{2C4F3777-1B47-4546-9098-2010446355EB}"/>
              </a:ext>
            </a:extLst>
          </p:cNvPr>
          <p:cNvSpPr>
            <a:spLocks noGrp="1"/>
          </p:cNvSpPr>
          <p:nvPr>
            <p:ph type="subTitle" idx="1" hasCustomPrompt="1"/>
          </p:nvPr>
        </p:nvSpPr>
        <p:spPr>
          <a:xfrm>
            <a:off x="695819" y="3355873"/>
            <a:ext cx="4418054" cy="720080"/>
          </a:xfrm>
        </p:spPr>
        <p:txBody>
          <a:bodyPr/>
          <a:lstStyle>
            <a:lvl1pPr marL="0" indent="0" algn="l">
              <a:lnSpc>
                <a:spcPct val="89000"/>
              </a:lnSpc>
              <a:buNone/>
              <a:defRPr sz="24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dirty="0"/>
              <a:t>Underoverskrift 24pt skrives her i to linjer eller max tre linjer</a:t>
            </a:r>
          </a:p>
        </p:txBody>
      </p:sp>
      <p:sp>
        <p:nvSpPr>
          <p:cNvPr id="2" name="Pladsholder til diasnummer 5">
            <a:extLst>
              <a:ext uri="{FF2B5EF4-FFF2-40B4-BE49-F238E27FC236}">
                <a16:creationId xmlns:a16="http://schemas.microsoft.com/office/drawing/2014/main" id="{036A5160-1CEE-7A67-0BE3-6640CAD40A6C}"/>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bg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1180708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Underside 1">
    <p:spTree>
      <p:nvGrpSpPr>
        <p:cNvPr id="1" name=""/>
        <p:cNvGrpSpPr/>
        <p:nvPr/>
      </p:nvGrpSpPr>
      <p:grpSpPr>
        <a:xfrm>
          <a:off x="0" y="0"/>
          <a:ext cx="0" cy="0"/>
          <a:chOff x="0" y="0"/>
          <a:chExt cx="0" cy="0"/>
        </a:xfrm>
      </p:grpSpPr>
      <p:pic>
        <p:nvPicPr>
          <p:cNvPr id="18" name="Billede 17">
            <a:extLst>
              <a:ext uri="{FF2B5EF4-FFF2-40B4-BE49-F238E27FC236}">
                <a16:creationId xmlns:a16="http://schemas.microsoft.com/office/drawing/2014/main" id="{72300987-C3BB-40FA-BB5D-7A5E28B567E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6138" y="0"/>
            <a:ext cx="12179722" cy="6857997"/>
          </a:xfrm>
          <a:prstGeom prst="rect">
            <a:avLst/>
          </a:prstGeom>
        </p:spPr>
      </p:pic>
      <p:sp>
        <p:nvSpPr>
          <p:cNvPr id="11" name="Titel 1"/>
          <p:cNvSpPr>
            <a:spLocks noGrp="1"/>
          </p:cNvSpPr>
          <p:nvPr>
            <p:ph type="title" hasCustomPrompt="1"/>
          </p:nvPr>
        </p:nvSpPr>
        <p:spPr>
          <a:xfrm>
            <a:off x="695401" y="692696"/>
            <a:ext cx="9649269" cy="1008112"/>
          </a:xfrm>
        </p:spPr>
        <p:txBody>
          <a:bodyPr/>
          <a:lstStyle>
            <a:lvl1pPr>
              <a:defRPr>
                <a:solidFill>
                  <a:schemeClr val="tx1"/>
                </a:solidFill>
              </a:defRPr>
            </a:lvl1pPr>
          </a:lstStyle>
          <a:p>
            <a:r>
              <a:rPr lang="da-DK" dirty="0"/>
              <a:t>Overskrift 28pt i max. to linjer </a:t>
            </a:r>
            <a:br>
              <a:rPr lang="da-DK" dirty="0"/>
            </a:br>
            <a:r>
              <a:rPr lang="da-DK" dirty="0"/>
              <a:t>teksten vokser opad</a:t>
            </a:r>
          </a:p>
        </p:txBody>
      </p:sp>
      <p:sp>
        <p:nvSpPr>
          <p:cNvPr id="3" name="Pladsholder til indhold 2"/>
          <p:cNvSpPr>
            <a:spLocks noGrp="1"/>
          </p:cNvSpPr>
          <p:nvPr>
            <p:ph sz="quarter" idx="13" hasCustomPrompt="1"/>
          </p:nvPr>
        </p:nvSpPr>
        <p:spPr>
          <a:xfrm>
            <a:off x="695401" y="1916832"/>
            <a:ext cx="9649072" cy="4464496"/>
          </a:xfrm>
        </p:spPr>
        <p:txBody>
          <a:bodyPr/>
          <a:lstStyle>
            <a:lvl1pPr marL="0" indent="0">
              <a:buNone/>
              <a:defRPr>
                <a:solidFill>
                  <a:schemeClr val="tx1"/>
                </a:solidFill>
              </a:defRPr>
            </a:lvl1pPr>
            <a:lvl2pPr marL="360000" indent="0">
              <a:buNone/>
              <a:defRPr>
                <a:solidFill>
                  <a:schemeClr val="tx1"/>
                </a:solidFill>
              </a:defRPr>
            </a:lvl2pPr>
            <a:lvl3pPr marL="702000" indent="0">
              <a:buNone/>
              <a:defRPr>
                <a:solidFill>
                  <a:schemeClr val="tx1"/>
                </a:solidFill>
              </a:defRPr>
            </a:lvl3pPr>
            <a:lvl4pPr marL="1080000" indent="0">
              <a:buNone/>
              <a:defRPr>
                <a:solidFill>
                  <a:schemeClr val="tx1"/>
                </a:solidFill>
              </a:defRPr>
            </a:lvl4pPr>
            <a:lvl5pPr marL="1440000" indent="0">
              <a:buNone/>
              <a:defRPr>
                <a:solidFill>
                  <a:schemeClr val="tx1"/>
                </a:solidFill>
              </a:defRPr>
            </a:lvl5pPr>
            <a:lvl6pPr marL="1998000" indent="-180000">
              <a:defRPr>
                <a:solidFill>
                  <a:schemeClr val="tx1"/>
                </a:solidFill>
              </a:defRPr>
            </a:lvl6pPr>
            <a:lvl7pPr marL="2358000" indent="-180000">
              <a:defRPr>
                <a:solidFill>
                  <a:schemeClr val="tx1"/>
                </a:solidFill>
              </a:defRPr>
            </a:lvl7pPr>
            <a:lvl8pPr marL="2718000" indent="-180000">
              <a:defRPr>
                <a:solidFill>
                  <a:schemeClr val="tx1"/>
                </a:solidFill>
              </a:defRPr>
            </a:lvl8pPr>
            <a:lvl9pPr marL="2718000" indent="-180000">
              <a:defRPr sz="1000">
                <a:solidFill>
                  <a:schemeClr val="tx1"/>
                </a:solidFill>
              </a:defRPr>
            </a:lvl9pPr>
          </a:lstStyle>
          <a:p>
            <a:pPr lvl="0"/>
            <a:r>
              <a:rPr lang="da-DK" dirty="0"/>
              <a:t>Brødtekst 22pt skrives her</a:t>
            </a:r>
          </a:p>
          <a:p>
            <a:pPr lvl="1"/>
            <a:r>
              <a:rPr lang="da-DK" dirty="0"/>
              <a:t>Andet niveau</a:t>
            </a:r>
          </a:p>
          <a:p>
            <a:pPr lvl="2"/>
            <a:r>
              <a:rPr lang="da-DK" dirty="0"/>
              <a:t>Tredje niveau</a:t>
            </a:r>
          </a:p>
          <a:p>
            <a:pPr lvl="3"/>
            <a:r>
              <a:rPr lang="da-DK" dirty="0"/>
              <a:t>Fjerde niveau </a:t>
            </a:r>
          </a:p>
          <a:p>
            <a:pPr lvl="4"/>
            <a:r>
              <a:rPr lang="da-DK" dirty="0"/>
              <a:t>Femte niveau</a:t>
            </a:r>
          </a:p>
        </p:txBody>
      </p:sp>
      <p:sp>
        <p:nvSpPr>
          <p:cNvPr id="8" name="text" descr="{&quot;templafy&quot;:{&quot;id&quot;:&quot;402a1c24-0eda-49a2-ba92-17d309d18f75&quot;}}" hidden="1" title="UserProfile.Centers.Center_{{DocumentLanguage}}">
            <a:extLst>
              <a:ext uri="{FF2B5EF4-FFF2-40B4-BE49-F238E27FC236}">
                <a16:creationId xmlns:a16="http://schemas.microsoft.com/office/drawing/2014/main" id="{867010F9-A7D3-4A5E-BC65-021A3528870A}"/>
              </a:ext>
            </a:extLst>
          </p:cNvPr>
          <p:cNvSpPr txBox="1">
            <a:spLocks/>
          </p:cNvSpPr>
          <p:nvPr userDrawn="1"/>
        </p:nvSpPr>
        <p:spPr>
          <a:xfrm>
            <a:off x="1366838" y="378000"/>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solidFill>
                <a:srgbClr val="B3B3B3"/>
              </a:solidFill>
            </a:endParaRPr>
          </a:p>
        </p:txBody>
      </p:sp>
      <p:sp>
        <p:nvSpPr>
          <p:cNvPr id="23" name="text" descr="{&quot;templafy&quot;:{&quot;id&quot;:&quot;810cb64a-f11a-46f1-9975-255c24e0d044&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2" name="Pladsholder til diasnummer 5">
            <a:extLst>
              <a:ext uri="{FF2B5EF4-FFF2-40B4-BE49-F238E27FC236}">
                <a16:creationId xmlns:a16="http://schemas.microsoft.com/office/drawing/2014/main" id="{ABA48115-54BA-FCBF-5EFA-1DE10FDFCF75}"/>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tx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3223299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Underside 1">
    <p:spTree>
      <p:nvGrpSpPr>
        <p:cNvPr id="1" name=""/>
        <p:cNvGrpSpPr/>
        <p:nvPr/>
      </p:nvGrpSpPr>
      <p:grpSpPr>
        <a:xfrm>
          <a:off x="0" y="0"/>
          <a:ext cx="0" cy="0"/>
          <a:chOff x="0" y="0"/>
          <a:chExt cx="0" cy="0"/>
        </a:xfrm>
      </p:grpSpPr>
      <p:pic>
        <p:nvPicPr>
          <p:cNvPr id="18" name="Billede 17">
            <a:extLst>
              <a:ext uri="{FF2B5EF4-FFF2-40B4-BE49-F238E27FC236}">
                <a16:creationId xmlns:a16="http://schemas.microsoft.com/office/drawing/2014/main" id="{72300987-C3BB-40FA-BB5D-7A5E28B567E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910"/>
            <a:ext cx="12192000" cy="6858910"/>
          </a:xfrm>
          <a:prstGeom prst="rect">
            <a:avLst/>
          </a:prstGeom>
        </p:spPr>
      </p:pic>
      <p:sp>
        <p:nvSpPr>
          <p:cNvPr id="11" name="Titel 1"/>
          <p:cNvSpPr>
            <a:spLocks noGrp="1"/>
          </p:cNvSpPr>
          <p:nvPr>
            <p:ph type="title" hasCustomPrompt="1"/>
          </p:nvPr>
        </p:nvSpPr>
        <p:spPr>
          <a:xfrm>
            <a:off x="695401" y="692696"/>
            <a:ext cx="8929173" cy="1008112"/>
          </a:xfrm>
        </p:spPr>
        <p:txBody>
          <a:bodyPr/>
          <a:lstStyle>
            <a:lvl1pPr>
              <a:defRPr>
                <a:solidFill>
                  <a:schemeClr val="bg1"/>
                </a:solidFill>
              </a:defRPr>
            </a:lvl1pPr>
          </a:lstStyle>
          <a:p>
            <a:r>
              <a:rPr lang="da-DK" dirty="0"/>
              <a:t>Overskrift 28pt i max. to linjer </a:t>
            </a:r>
            <a:br>
              <a:rPr lang="da-DK" dirty="0"/>
            </a:br>
            <a:r>
              <a:rPr lang="da-DK" dirty="0"/>
              <a:t>teksten vokser opad</a:t>
            </a:r>
          </a:p>
        </p:txBody>
      </p:sp>
      <p:sp>
        <p:nvSpPr>
          <p:cNvPr id="3" name="Pladsholder til indhold 2"/>
          <p:cNvSpPr>
            <a:spLocks noGrp="1"/>
          </p:cNvSpPr>
          <p:nvPr>
            <p:ph sz="quarter" idx="13" hasCustomPrompt="1"/>
          </p:nvPr>
        </p:nvSpPr>
        <p:spPr>
          <a:xfrm>
            <a:off x="695401" y="1916832"/>
            <a:ext cx="8928991" cy="4464496"/>
          </a:xfrm>
        </p:spPr>
        <p:txBody>
          <a:bodyPr/>
          <a:lstStyle>
            <a:lvl1pPr marL="0" indent="0">
              <a:buNone/>
              <a:defRPr>
                <a:solidFill>
                  <a:schemeClr val="bg1"/>
                </a:solidFill>
              </a:defRPr>
            </a:lvl1pPr>
            <a:lvl2pPr marL="360000" indent="0">
              <a:buNone/>
              <a:defRPr>
                <a:solidFill>
                  <a:schemeClr val="bg1"/>
                </a:solidFill>
              </a:defRPr>
            </a:lvl2pPr>
            <a:lvl3pPr marL="702000" indent="0">
              <a:buNone/>
              <a:defRPr>
                <a:solidFill>
                  <a:schemeClr val="bg1"/>
                </a:solidFill>
              </a:defRPr>
            </a:lvl3pPr>
            <a:lvl4pPr marL="1080000" indent="0">
              <a:buNone/>
              <a:defRPr>
                <a:solidFill>
                  <a:schemeClr val="bg1"/>
                </a:solidFill>
              </a:defRPr>
            </a:lvl4pPr>
            <a:lvl5pPr marL="1440000" indent="0">
              <a:buNone/>
              <a:defRPr>
                <a:solidFill>
                  <a:schemeClr val="bg1"/>
                </a:solidFill>
              </a:defRPr>
            </a:lvl5pPr>
            <a:lvl6pPr marL="1998000" indent="-180000">
              <a:defRPr>
                <a:solidFill>
                  <a:schemeClr val="tx1"/>
                </a:solidFill>
              </a:defRPr>
            </a:lvl6pPr>
            <a:lvl7pPr marL="2358000" indent="-180000">
              <a:defRPr>
                <a:solidFill>
                  <a:schemeClr val="tx1"/>
                </a:solidFill>
              </a:defRPr>
            </a:lvl7pPr>
            <a:lvl8pPr marL="2718000" indent="-180000">
              <a:defRPr>
                <a:solidFill>
                  <a:schemeClr val="tx1"/>
                </a:solidFill>
              </a:defRPr>
            </a:lvl8pPr>
            <a:lvl9pPr marL="2718000" indent="-180000">
              <a:defRPr sz="1000">
                <a:solidFill>
                  <a:schemeClr val="tx1"/>
                </a:solidFill>
              </a:defRPr>
            </a:lvl9pPr>
          </a:lstStyle>
          <a:p>
            <a:pPr lvl="0"/>
            <a:r>
              <a:rPr lang="da-DK" dirty="0"/>
              <a:t>Brødtekst 22pt skrives her</a:t>
            </a:r>
          </a:p>
          <a:p>
            <a:pPr lvl="1"/>
            <a:r>
              <a:rPr lang="da-DK" dirty="0"/>
              <a:t>Andet niveau</a:t>
            </a:r>
          </a:p>
          <a:p>
            <a:pPr lvl="2"/>
            <a:r>
              <a:rPr lang="da-DK" dirty="0"/>
              <a:t>Tredje niveau</a:t>
            </a:r>
          </a:p>
          <a:p>
            <a:pPr lvl="3"/>
            <a:r>
              <a:rPr lang="da-DK" dirty="0"/>
              <a:t>Fjerde niveau </a:t>
            </a:r>
          </a:p>
          <a:p>
            <a:pPr lvl="4"/>
            <a:r>
              <a:rPr lang="da-DK" dirty="0"/>
              <a:t>Femte niveau</a:t>
            </a:r>
          </a:p>
        </p:txBody>
      </p:sp>
      <p:sp>
        <p:nvSpPr>
          <p:cNvPr id="8" name="text" descr="{&quot;templafy&quot;:{&quot;id&quot;:&quot;402a1c24-0eda-49a2-ba92-17d309d18f75&quot;}}" hidden="1" title="UserProfile.Centers.Center_{{DocumentLanguage}}">
            <a:extLst>
              <a:ext uri="{FF2B5EF4-FFF2-40B4-BE49-F238E27FC236}">
                <a16:creationId xmlns:a16="http://schemas.microsoft.com/office/drawing/2014/main" id="{867010F9-A7D3-4A5E-BC65-021A3528870A}"/>
              </a:ext>
            </a:extLst>
          </p:cNvPr>
          <p:cNvSpPr txBox="1">
            <a:spLocks/>
          </p:cNvSpPr>
          <p:nvPr userDrawn="1"/>
        </p:nvSpPr>
        <p:spPr>
          <a:xfrm>
            <a:off x="1366838" y="378000"/>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solidFill>
                <a:srgbClr val="B3B3B3"/>
              </a:solidFill>
            </a:endParaRPr>
          </a:p>
        </p:txBody>
      </p:sp>
      <p:sp>
        <p:nvSpPr>
          <p:cNvPr id="23" name="text" descr="{&quot;templafy&quot;:{&quot;id&quot;:&quot;810cb64a-f11a-46f1-9975-255c24e0d044&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2" name="Pladsholder til diasnummer 5">
            <a:extLst>
              <a:ext uri="{FF2B5EF4-FFF2-40B4-BE49-F238E27FC236}">
                <a16:creationId xmlns:a16="http://schemas.microsoft.com/office/drawing/2014/main" id="{69113453-5C93-71E3-E306-0A370A62AC28}"/>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tx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3776100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Underside 2">
    <p:spTree>
      <p:nvGrpSpPr>
        <p:cNvPr id="1" name=""/>
        <p:cNvGrpSpPr/>
        <p:nvPr/>
      </p:nvGrpSpPr>
      <p:grpSpPr>
        <a:xfrm>
          <a:off x="0" y="0"/>
          <a:ext cx="0" cy="0"/>
          <a:chOff x="0" y="0"/>
          <a:chExt cx="0" cy="0"/>
        </a:xfrm>
      </p:grpSpPr>
      <p:pic>
        <p:nvPicPr>
          <p:cNvPr id="2" name="Billede 1">
            <a:extLst>
              <a:ext uri="{FF2B5EF4-FFF2-40B4-BE49-F238E27FC236}">
                <a16:creationId xmlns:a16="http://schemas.microsoft.com/office/drawing/2014/main" id="{F45F196B-973B-BF0B-703C-D2708A69822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6138" y="0"/>
            <a:ext cx="12179722" cy="6857997"/>
          </a:xfrm>
          <a:prstGeom prst="rect">
            <a:avLst/>
          </a:prstGeom>
        </p:spPr>
      </p:pic>
      <p:sp>
        <p:nvSpPr>
          <p:cNvPr id="7" name="Pladsholder til indhold 6"/>
          <p:cNvSpPr>
            <a:spLocks noGrp="1"/>
          </p:cNvSpPr>
          <p:nvPr>
            <p:ph sz="quarter" idx="13" hasCustomPrompt="1"/>
          </p:nvPr>
        </p:nvSpPr>
        <p:spPr>
          <a:xfrm>
            <a:off x="695401" y="2038033"/>
            <a:ext cx="4628747" cy="4343295"/>
          </a:xfrm>
        </p:spPr>
        <p:txBody>
          <a:bodyPr/>
          <a:lstStyle>
            <a:lvl1pPr marL="0" indent="0">
              <a:buNone/>
              <a:defRPr sz="1800">
                <a:solidFill>
                  <a:schemeClr val="tx1"/>
                </a:solidFill>
              </a:defRPr>
            </a:lvl1pPr>
            <a:lvl2pPr marL="342000" indent="0">
              <a:buNone/>
              <a:defRPr sz="1600">
                <a:solidFill>
                  <a:schemeClr val="tx1"/>
                </a:solidFill>
              </a:defRPr>
            </a:lvl2pPr>
            <a:lvl3pPr marL="702000" indent="0">
              <a:buNone/>
              <a:defRPr sz="1400">
                <a:solidFill>
                  <a:schemeClr val="tx1"/>
                </a:solidFill>
              </a:defRPr>
            </a:lvl3pPr>
            <a:lvl4pPr marL="1062000" indent="0">
              <a:buNone/>
              <a:defRPr sz="1200">
                <a:solidFill>
                  <a:schemeClr val="tx1"/>
                </a:solidFill>
              </a:defRPr>
            </a:lvl4pPr>
            <a:lvl5pPr marL="1422000" indent="0">
              <a:buNone/>
              <a:defRPr sz="1000">
                <a:solidFill>
                  <a:schemeClr val="tx1"/>
                </a:solidFill>
              </a:defRPr>
            </a:lvl5pPr>
            <a:lvl6pPr marL="1872000">
              <a:defRPr sz="1000">
                <a:solidFill>
                  <a:schemeClr val="tx1"/>
                </a:solidFill>
              </a:defRPr>
            </a:lvl6pPr>
            <a:lvl7pPr marL="2232000">
              <a:defRPr sz="1000">
                <a:solidFill>
                  <a:schemeClr val="tx1"/>
                </a:solidFill>
              </a:defRPr>
            </a:lvl7pPr>
            <a:lvl8pPr marL="2592000">
              <a:defRPr>
                <a:solidFill>
                  <a:schemeClr val="tx1"/>
                </a:solidFill>
              </a:defRPr>
            </a:lvl8pPr>
            <a:lvl9pPr marL="2952000">
              <a:defRPr sz="1000">
                <a:solidFill>
                  <a:schemeClr val="tx1"/>
                </a:solidFill>
              </a:defRPr>
            </a:lvl9pPr>
          </a:lstStyle>
          <a:p>
            <a:pPr lvl="0"/>
            <a:r>
              <a:rPr lang="da-DK" dirty="0"/>
              <a:t>Brødtekst 18pt skrives her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19" name="Pladsholder til indhold 6"/>
          <p:cNvSpPr>
            <a:spLocks noGrp="1"/>
          </p:cNvSpPr>
          <p:nvPr>
            <p:ph sz="quarter" idx="14" hasCustomPrompt="1"/>
          </p:nvPr>
        </p:nvSpPr>
        <p:spPr>
          <a:xfrm>
            <a:off x="5715924" y="2038034"/>
            <a:ext cx="4628746" cy="4345686"/>
          </a:xfrm>
          <a:solidFill>
            <a:schemeClr val="accent2"/>
          </a:solidFill>
        </p:spPr>
        <p:txBody>
          <a:bodyPr lIns="180000" tIns="180000" rIns="180000" bIns="180000"/>
          <a:lstStyle>
            <a:lvl1pPr marL="0" indent="0">
              <a:buNone/>
              <a:defRPr sz="1800">
                <a:solidFill>
                  <a:schemeClr val="tx1"/>
                </a:solidFill>
              </a:defRPr>
            </a:lvl1pPr>
            <a:lvl2pPr marL="342000" indent="0">
              <a:buNone/>
              <a:defRPr sz="1600">
                <a:solidFill>
                  <a:schemeClr val="tx1"/>
                </a:solidFill>
              </a:defRPr>
            </a:lvl2pPr>
            <a:lvl3pPr marL="702000" indent="0">
              <a:buNone/>
              <a:defRPr sz="1400">
                <a:solidFill>
                  <a:schemeClr val="tx1"/>
                </a:solidFill>
              </a:defRPr>
            </a:lvl3pPr>
            <a:lvl4pPr marL="1062000" indent="0">
              <a:buNone/>
              <a:defRPr sz="1200">
                <a:solidFill>
                  <a:schemeClr val="tx1"/>
                </a:solidFill>
              </a:defRPr>
            </a:lvl4pPr>
            <a:lvl5pPr marL="1422000" indent="0">
              <a:buNone/>
              <a:defRPr sz="1000">
                <a:solidFill>
                  <a:schemeClr val="tx1"/>
                </a:solidFill>
              </a:defRPr>
            </a:lvl5pPr>
            <a:lvl6pPr marL="1872000">
              <a:defRPr sz="1000">
                <a:solidFill>
                  <a:schemeClr val="bg1"/>
                </a:solidFill>
              </a:defRPr>
            </a:lvl6pPr>
            <a:lvl7pPr marL="2232000">
              <a:defRPr sz="1000">
                <a:solidFill>
                  <a:schemeClr val="bg1"/>
                </a:solidFill>
              </a:defRPr>
            </a:lvl7pPr>
            <a:lvl8pPr marL="2592000">
              <a:defRPr>
                <a:solidFill>
                  <a:schemeClr val="bg1"/>
                </a:solidFill>
              </a:defRPr>
            </a:lvl8pPr>
            <a:lvl9pPr marL="2952000">
              <a:defRPr sz="1000">
                <a:solidFill>
                  <a:schemeClr val="bg1"/>
                </a:solidFill>
              </a:defRPr>
            </a:lvl9pPr>
          </a:lstStyle>
          <a:p>
            <a:pPr lvl="0"/>
            <a:r>
              <a:rPr lang="da-DK" dirty="0"/>
              <a:t>Brødtekst 18pt skrives her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3" name="Date Placeholder 2" hidden="1">
            <a:extLst>
              <a:ext uri="{FF2B5EF4-FFF2-40B4-BE49-F238E27FC236}">
                <a16:creationId xmlns:a16="http://schemas.microsoft.com/office/drawing/2014/main" id="{168D8D5A-0B9B-4749-A27C-B61865A9F46C}"/>
              </a:ext>
            </a:extLst>
          </p:cNvPr>
          <p:cNvSpPr>
            <a:spLocks noGrp="1"/>
          </p:cNvSpPr>
          <p:nvPr>
            <p:ph type="dt" sz="half" idx="15"/>
          </p:nvPr>
        </p:nvSpPr>
        <p:spPr/>
        <p:txBody>
          <a:bodyPr/>
          <a:lstStyle/>
          <a:p>
            <a:endParaRPr lang="da-DK" dirty="0"/>
          </a:p>
        </p:txBody>
      </p:sp>
      <p:sp>
        <p:nvSpPr>
          <p:cNvPr id="8" name="Footer Placeholder 7" hidden="1">
            <a:extLst>
              <a:ext uri="{FF2B5EF4-FFF2-40B4-BE49-F238E27FC236}">
                <a16:creationId xmlns:a16="http://schemas.microsoft.com/office/drawing/2014/main" id="{BD7D929E-55A9-404B-AB63-7056C83E8F0C}"/>
              </a:ext>
            </a:extLst>
          </p:cNvPr>
          <p:cNvSpPr>
            <a:spLocks noGrp="1"/>
          </p:cNvSpPr>
          <p:nvPr>
            <p:ph type="ftr" sz="quarter" idx="16"/>
          </p:nvPr>
        </p:nvSpPr>
        <p:spPr/>
        <p:txBody>
          <a:bodyPr/>
          <a:lstStyle/>
          <a:p>
            <a:endParaRPr lang="en-GB"/>
          </a:p>
        </p:txBody>
      </p:sp>
      <p:sp>
        <p:nvSpPr>
          <p:cNvPr id="12" name="text" descr="{&quot;templafy&quot;:{&quot;id&quot;:&quot;092fe672-350b-4e40-a598-4e0213300ffe&quot;}}" hidden="1" title="UserProfile.Centers.Center_{{DocumentLanguage}}">
            <a:extLst>
              <a:ext uri="{FF2B5EF4-FFF2-40B4-BE49-F238E27FC236}">
                <a16:creationId xmlns:a16="http://schemas.microsoft.com/office/drawing/2014/main" id="{070629F2-536E-43DB-A618-FC0BE464A8B6}"/>
              </a:ext>
            </a:extLst>
          </p:cNvPr>
          <p:cNvSpPr txBox="1">
            <a:spLocks/>
          </p:cNvSpPr>
          <p:nvPr userDrawn="1"/>
        </p:nvSpPr>
        <p:spPr>
          <a:xfrm>
            <a:off x="1366838" y="378000"/>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solidFill>
                <a:srgbClr val="B3B3B3"/>
              </a:solidFill>
            </a:endParaRPr>
          </a:p>
        </p:txBody>
      </p:sp>
      <p:sp>
        <p:nvSpPr>
          <p:cNvPr id="27" name="text" descr="{&quot;templafy&quot;:{&quot;id&quot;:&quot;89ab8676-e00b-4323-9c5f-54c0d2877257&quot;}}" hidden="1" title="Form.Manuel_dato">
            <a:extLst>
              <a:ext uri="{FF2B5EF4-FFF2-40B4-BE49-F238E27FC236}">
                <a16:creationId xmlns:a16="http://schemas.microsoft.com/office/drawing/2014/main" id="{6FE2C55A-F3A3-4C26-9E35-9687C243706A}"/>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4" name="Titel 1">
            <a:extLst>
              <a:ext uri="{FF2B5EF4-FFF2-40B4-BE49-F238E27FC236}">
                <a16:creationId xmlns:a16="http://schemas.microsoft.com/office/drawing/2014/main" id="{980B1E5B-408D-0127-1933-7FB2EBF8C186}"/>
              </a:ext>
            </a:extLst>
          </p:cNvPr>
          <p:cNvSpPr>
            <a:spLocks noGrp="1"/>
          </p:cNvSpPr>
          <p:nvPr>
            <p:ph type="title" hasCustomPrompt="1"/>
          </p:nvPr>
        </p:nvSpPr>
        <p:spPr>
          <a:xfrm>
            <a:off x="695401" y="692696"/>
            <a:ext cx="9649269" cy="1008112"/>
          </a:xfrm>
        </p:spPr>
        <p:txBody>
          <a:bodyPr/>
          <a:lstStyle>
            <a:lvl1pPr>
              <a:defRPr>
                <a:solidFill>
                  <a:schemeClr val="tx1"/>
                </a:solidFill>
              </a:defRPr>
            </a:lvl1pPr>
          </a:lstStyle>
          <a:p>
            <a:r>
              <a:rPr lang="da-DK" dirty="0"/>
              <a:t>Overskrift 28pt i max. to linjer </a:t>
            </a:r>
            <a:br>
              <a:rPr lang="da-DK" dirty="0"/>
            </a:br>
            <a:r>
              <a:rPr lang="da-DK" dirty="0"/>
              <a:t>teksten vokser opad</a:t>
            </a:r>
          </a:p>
        </p:txBody>
      </p:sp>
      <p:sp>
        <p:nvSpPr>
          <p:cNvPr id="5" name="Pladsholder til diasnummer 5">
            <a:extLst>
              <a:ext uri="{FF2B5EF4-FFF2-40B4-BE49-F238E27FC236}">
                <a16:creationId xmlns:a16="http://schemas.microsoft.com/office/drawing/2014/main" id="{CFC09CCD-5C31-7487-2BFF-E828BA1269DC}"/>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tx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293432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Underside 2">
    <p:spTree>
      <p:nvGrpSpPr>
        <p:cNvPr id="1" name=""/>
        <p:cNvGrpSpPr/>
        <p:nvPr/>
      </p:nvGrpSpPr>
      <p:grpSpPr>
        <a:xfrm>
          <a:off x="0" y="0"/>
          <a:ext cx="0" cy="0"/>
          <a:chOff x="0" y="0"/>
          <a:chExt cx="0" cy="0"/>
        </a:xfrm>
      </p:grpSpPr>
      <p:sp>
        <p:nvSpPr>
          <p:cNvPr id="7" name="Pladsholder til indhold 6"/>
          <p:cNvSpPr>
            <a:spLocks noGrp="1"/>
          </p:cNvSpPr>
          <p:nvPr>
            <p:ph sz="quarter" idx="13" hasCustomPrompt="1"/>
          </p:nvPr>
        </p:nvSpPr>
        <p:spPr>
          <a:xfrm>
            <a:off x="695402" y="2038033"/>
            <a:ext cx="5237546" cy="4343295"/>
          </a:xfrm>
        </p:spPr>
        <p:txBody>
          <a:bodyPr/>
          <a:lstStyle>
            <a:lvl1pPr marL="0" indent="0">
              <a:buNone/>
              <a:defRPr sz="1800">
                <a:solidFill>
                  <a:schemeClr val="tx1"/>
                </a:solidFill>
              </a:defRPr>
            </a:lvl1pPr>
            <a:lvl2pPr marL="342000" indent="0">
              <a:buNone/>
              <a:defRPr sz="1600">
                <a:solidFill>
                  <a:schemeClr val="tx1"/>
                </a:solidFill>
              </a:defRPr>
            </a:lvl2pPr>
            <a:lvl3pPr marL="702000" indent="0">
              <a:buNone/>
              <a:defRPr sz="1400">
                <a:solidFill>
                  <a:schemeClr val="tx1"/>
                </a:solidFill>
              </a:defRPr>
            </a:lvl3pPr>
            <a:lvl4pPr marL="1062000" indent="0">
              <a:buNone/>
              <a:defRPr sz="1200">
                <a:solidFill>
                  <a:schemeClr val="tx1"/>
                </a:solidFill>
              </a:defRPr>
            </a:lvl4pPr>
            <a:lvl5pPr marL="1422000" indent="0">
              <a:buNone/>
              <a:defRPr sz="1000">
                <a:solidFill>
                  <a:schemeClr val="tx1"/>
                </a:solidFill>
              </a:defRPr>
            </a:lvl5pPr>
            <a:lvl6pPr marL="1872000">
              <a:defRPr sz="1000">
                <a:solidFill>
                  <a:schemeClr val="tx1"/>
                </a:solidFill>
              </a:defRPr>
            </a:lvl6pPr>
            <a:lvl7pPr marL="2232000">
              <a:defRPr sz="1000">
                <a:solidFill>
                  <a:schemeClr val="tx1"/>
                </a:solidFill>
              </a:defRPr>
            </a:lvl7pPr>
            <a:lvl8pPr marL="2592000">
              <a:defRPr>
                <a:solidFill>
                  <a:schemeClr val="tx1"/>
                </a:solidFill>
              </a:defRPr>
            </a:lvl8pPr>
            <a:lvl9pPr marL="2952000">
              <a:defRPr sz="1000">
                <a:solidFill>
                  <a:schemeClr val="tx1"/>
                </a:solidFill>
              </a:defRPr>
            </a:lvl9pPr>
          </a:lstStyle>
          <a:p>
            <a:pPr lvl="0"/>
            <a:r>
              <a:rPr lang="da-DK" dirty="0"/>
              <a:t>Brødtekst 18pt skrives her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19" name="Pladsholder til indhold 6"/>
          <p:cNvSpPr>
            <a:spLocks noGrp="1"/>
          </p:cNvSpPr>
          <p:nvPr>
            <p:ph sz="quarter" idx="14" hasCustomPrompt="1"/>
          </p:nvPr>
        </p:nvSpPr>
        <p:spPr>
          <a:xfrm>
            <a:off x="6259054" y="2038034"/>
            <a:ext cx="5237545" cy="4345686"/>
          </a:xfrm>
          <a:solidFill>
            <a:schemeClr val="accent1"/>
          </a:solidFill>
        </p:spPr>
        <p:txBody>
          <a:bodyPr lIns="180000" tIns="180000" rIns="180000" bIns="180000"/>
          <a:lstStyle>
            <a:lvl1pPr marL="0" indent="0">
              <a:buNone/>
              <a:defRPr sz="1800">
                <a:solidFill>
                  <a:schemeClr val="bg1"/>
                </a:solidFill>
              </a:defRPr>
            </a:lvl1pPr>
            <a:lvl2pPr marL="342000" indent="0">
              <a:buNone/>
              <a:defRPr sz="1600">
                <a:solidFill>
                  <a:schemeClr val="bg1"/>
                </a:solidFill>
              </a:defRPr>
            </a:lvl2pPr>
            <a:lvl3pPr marL="702000" indent="0">
              <a:buNone/>
              <a:defRPr sz="1400">
                <a:solidFill>
                  <a:schemeClr val="bg1"/>
                </a:solidFill>
              </a:defRPr>
            </a:lvl3pPr>
            <a:lvl4pPr marL="1062000" indent="0">
              <a:buNone/>
              <a:defRPr sz="1200">
                <a:solidFill>
                  <a:schemeClr val="bg1"/>
                </a:solidFill>
              </a:defRPr>
            </a:lvl4pPr>
            <a:lvl5pPr marL="1422000" indent="0">
              <a:buNone/>
              <a:defRPr sz="1000">
                <a:solidFill>
                  <a:schemeClr val="bg1"/>
                </a:solidFill>
              </a:defRPr>
            </a:lvl5pPr>
            <a:lvl6pPr marL="1872000">
              <a:defRPr sz="1000">
                <a:solidFill>
                  <a:schemeClr val="bg1"/>
                </a:solidFill>
              </a:defRPr>
            </a:lvl6pPr>
            <a:lvl7pPr marL="2232000">
              <a:defRPr sz="1000">
                <a:solidFill>
                  <a:schemeClr val="bg1"/>
                </a:solidFill>
              </a:defRPr>
            </a:lvl7pPr>
            <a:lvl8pPr marL="2592000">
              <a:defRPr>
                <a:solidFill>
                  <a:schemeClr val="bg1"/>
                </a:solidFill>
              </a:defRPr>
            </a:lvl8pPr>
            <a:lvl9pPr marL="2952000">
              <a:defRPr sz="1000">
                <a:solidFill>
                  <a:schemeClr val="bg1"/>
                </a:solidFill>
              </a:defRPr>
            </a:lvl9pPr>
          </a:lstStyle>
          <a:p>
            <a:pPr lvl="0"/>
            <a:r>
              <a:rPr lang="da-DK" dirty="0"/>
              <a:t>Brødtekst 18pt skrives her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3" name="Date Placeholder 2" hidden="1">
            <a:extLst>
              <a:ext uri="{FF2B5EF4-FFF2-40B4-BE49-F238E27FC236}">
                <a16:creationId xmlns:a16="http://schemas.microsoft.com/office/drawing/2014/main" id="{168D8D5A-0B9B-4749-A27C-B61865A9F46C}"/>
              </a:ext>
            </a:extLst>
          </p:cNvPr>
          <p:cNvSpPr>
            <a:spLocks noGrp="1"/>
          </p:cNvSpPr>
          <p:nvPr>
            <p:ph type="dt" sz="half" idx="15"/>
          </p:nvPr>
        </p:nvSpPr>
        <p:spPr/>
        <p:txBody>
          <a:bodyPr/>
          <a:lstStyle/>
          <a:p>
            <a:endParaRPr lang="da-DK" dirty="0"/>
          </a:p>
        </p:txBody>
      </p:sp>
      <p:sp>
        <p:nvSpPr>
          <p:cNvPr id="8" name="Footer Placeholder 7" hidden="1">
            <a:extLst>
              <a:ext uri="{FF2B5EF4-FFF2-40B4-BE49-F238E27FC236}">
                <a16:creationId xmlns:a16="http://schemas.microsoft.com/office/drawing/2014/main" id="{BD7D929E-55A9-404B-AB63-7056C83E8F0C}"/>
              </a:ext>
            </a:extLst>
          </p:cNvPr>
          <p:cNvSpPr>
            <a:spLocks noGrp="1"/>
          </p:cNvSpPr>
          <p:nvPr>
            <p:ph type="ftr" sz="quarter" idx="16"/>
          </p:nvPr>
        </p:nvSpPr>
        <p:spPr/>
        <p:txBody>
          <a:bodyPr/>
          <a:lstStyle/>
          <a:p>
            <a:endParaRPr lang="en-GB"/>
          </a:p>
        </p:txBody>
      </p:sp>
      <p:sp>
        <p:nvSpPr>
          <p:cNvPr id="12" name="text" descr="{&quot;templafy&quot;:{&quot;id&quot;:&quot;092fe672-350b-4e40-a598-4e0213300ffe&quot;}}" hidden="1" title="UserProfile.Centers.Center_{{DocumentLanguage}}">
            <a:extLst>
              <a:ext uri="{FF2B5EF4-FFF2-40B4-BE49-F238E27FC236}">
                <a16:creationId xmlns:a16="http://schemas.microsoft.com/office/drawing/2014/main" id="{070629F2-536E-43DB-A618-FC0BE464A8B6}"/>
              </a:ext>
            </a:extLst>
          </p:cNvPr>
          <p:cNvSpPr txBox="1">
            <a:spLocks/>
          </p:cNvSpPr>
          <p:nvPr userDrawn="1"/>
        </p:nvSpPr>
        <p:spPr>
          <a:xfrm>
            <a:off x="1366838" y="378000"/>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solidFill>
                <a:srgbClr val="B3B3B3"/>
              </a:solidFill>
            </a:endParaRPr>
          </a:p>
        </p:txBody>
      </p:sp>
      <p:sp>
        <p:nvSpPr>
          <p:cNvPr id="27" name="text" descr="{&quot;templafy&quot;:{&quot;id&quot;:&quot;89ab8676-e00b-4323-9c5f-54c0d2877257&quot;}}" hidden="1" title="Form.Manuel_dato">
            <a:extLst>
              <a:ext uri="{FF2B5EF4-FFF2-40B4-BE49-F238E27FC236}">
                <a16:creationId xmlns:a16="http://schemas.microsoft.com/office/drawing/2014/main" id="{6FE2C55A-F3A3-4C26-9E35-9687C243706A}"/>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4" name="Titel 1">
            <a:extLst>
              <a:ext uri="{FF2B5EF4-FFF2-40B4-BE49-F238E27FC236}">
                <a16:creationId xmlns:a16="http://schemas.microsoft.com/office/drawing/2014/main" id="{980B1E5B-408D-0127-1933-7FB2EBF8C186}"/>
              </a:ext>
            </a:extLst>
          </p:cNvPr>
          <p:cNvSpPr>
            <a:spLocks noGrp="1"/>
          </p:cNvSpPr>
          <p:nvPr>
            <p:ph type="title" hasCustomPrompt="1"/>
          </p:nvPr>
        </p:nvSpPr>
        <p:spPr>
          <a:xfrm>
            <a:off x="695401" y="692696"/>
            <a:ext cx="10801199" cy="1008112"/>
          </a:xfrm>
        </p:spPr>
        <p:txBody>
          <a:bodyPr/>
          <a:lstStyle>
            <a:lvl1pPr>
              <a:defRPr>
                <a:solidFill>
                  <a:schemeClr val="tx1"/>
                </a:solidFill>
              </a:defRPr>
            </a:lvl1pPr>
          </a:lstStyle>
          <a:p>
            <a:r>
              <a:rPr lang="da-DK" dirty="0"/>
              <a:t>Overskrift 28pt i max. to linjer </a:t>
            </a:r>
            <a:br>
              <a:rPr lang="da-DK" dirty="0"/>
            </a:br>
            <a:r>
              <a:rPr lang="da-DK" dirty="0"/>
              <a:t>teksten vokser opad</a:t>
            </a:r>
          </a:p>
        </p:txBody>
      </p:sp>
      <p:sp>
        <p:nvSpPr>
          <p:cNvPr id="2" name="Pladsholder til diasnummer 5">
            <a:extLst>
              <a:ext uri="{FF2B5EF4-FFF2-40B4-BE49-F238E27FC236}">
                <a16:creationId xmlns:a16="http://schemas.microsoft.com/office/drawing/2014/main" id="{F3F8C07F-7A95-4ADA-1BF1-54BBAE35ACA1}"/>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tx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4122779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Underside 6">
    <p:spTree>
      <p:nvGrpSpPr>
        <p:cNvPr id="1" name=""/>
        <p:cNvGrpSpPr/>
        <p:nvPr/>
      </p:nvGrpSpPr>
      <p:grpSpPr>
        <a:xfrm>
          <a:off x="0" y="0"/>
          <a:ext cx="0" cy="0"/>
          <a:chOff x="0" y="0"/>
          <a:chExt cx="0" cy="0"/>
        </a:xfrm>
      </p:grpSpPr>
      <p:sp>
        <p:nvSpPr>
          <p:cNvPr id="14" name="Pladsholder til billede 3">
            <a:extLst>
              <a:ext uri="{FF2B5EF4-FFF2-40B4-BE49-F238E27FC236}">
                <a16:creationId xmlns:a16="http://schemas.microsoft.com/office/drawing/2014/main" id="{A68198D7-8C45-4D8A-BEA0-249C4D580FFA}"/>
              </a:ext>
            </a:extLst>
          </p:cNvPr>
          <p:cNvSpPr>
            <a:spLocks noGrp="1"/>
          </p:cNvSpPr>
          <p:nvPr>
            <p:ph type="pic" sz="quarter" idx="12"/>
          </p:nvPr>
        </p:nvSpPr>
        <p:spPr>
          <a:xfrm>
            <a:off x="6048671" y="0"/>
            <a:ext cx="6137189" cy="6858000"/>
          </a:xfrm>
        </p:spPr>
        <p:txBody>
          <a:bodyPr/>
          <a:lstStyle/>
          <a:p>
            <a:endParaRPr lang="da-DK" dirty="0"/>
          </a:p>
        </p:txBody>
      </p:sp>
      <p:sp>
        <p:nvSpPr>
          <p:cNvPr id="8" name="text" descr="{&quot;templafy&quot;:{&quot;id&quot;:&quot;402a1c24-0eda-49a2-ba92-17d309d18f75&quot;}}" hidden="1" title="UserProfile.Centers.Center_{{DocumentLanguage}}">
            <a:extLst>
              <a:ext uri="{FF2B5EF4-FFF2-40B4-BE49-F238E27FC236}">
                <a16:creationId xmlns:a16="http://schemas.microsoft.com/office/drawing/2014/main" id="{867010F9-A7D3-4A5E-BC65-021A3528870A}"/>
              </a:ext>
            </a:extLst>
          </p:cNvPr>
          <p:cNvSpPr txBox="1">
            <a:spLocks/>
          </p:cNvSpPr>
          <p:nvPr userDrawn="1"/>
        </p:nvSpPr>
        <p:spPr>
          <a:xfrm>
            <a:off x="1366838" y="378000"/>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solidFill>
                <a:srgbClr val="B3B3B3"/>
              </a:solidFill>
            </a:endParaRPr>
          </a:p>
        </p:txBody>
      </p:sp>
      <p:sp>
        <p:nvSpPr>
          <p:cNvPr id="23" name="text" descr="{&quot;templafy&quot;:{&quot;id&quot;:&quot;810cb64a-f11a-46f1-9975-255c24e0d044&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17" name="Pladsholder til indhold 2">
            <a:extLst>
              <a:ext uri="{FF2B5EF4-FFF2-40B4-BE49-F238E27FC236}">
                <a16:creationId xmlns:a16="http://schemas.microsoft.com/office/drawing/2014/main" id="{A93F5951-7995-4A47-85AF-D16DA072D542}"/>
              </a:ext>
            </a:extLst>
          </p:cNvPr>
          <p:cNvSpPr>
            <a:spLocks noGrp="1"/>
          </p:cNvSpPr>
          <p:nvPr>
            <p:ph sz="quarter" idx="13" hasCustomPrompt="1"/>
          </p:nvPr>
        </p:nvSpPr>
        <p:spPr>
          <a:xfrm>
            <a:off x="695401" y="1916832"/>
            <a:ext cx="5040560" cy="4464496"/>
          </a:xfrm>
        </p:spPr>
        <p:txBody>
          <a:bodyPr/>
          <a:lstStyle>
            <a:lvl1pPr marL="0" indent="0">
              <a:buNone/>
              <a:defRPr>
                <a:solidFill>
                  <a:schemeClr val="tx1"/>
                </a:solidFill>
              </a:defRPr>
            </a:lvl1pPr>
            <a:lvl2pPr marL="360000" indent="0">
              <a:buNone/>
              <a:defRPr>
                <a:solidFill>
                  <a:schemeClr val="tx1"/>
                </a:solidFill>
              </a:defRPr>
            </a:lvl2pPr>
            <a:lvl3pPr marL="702000" indent="0">
              <a:buNone/>
              <a:defRPr>
                <a:solidFill>
                  <a:schemeClr val="tx1"/>
                </a:solidFill>
              </a:defRPr>
            </a:lvl3pPr>
            <a:lvl4pPr marL="1080000" indent="0">
              <a:buNone/>
              <a:defRPr>
                <a:solidFill>
                  <a:schemeClr val="tx1"/>
                </a:solidFill>
              </a:defRPr>
            </a:lvl4pPr>
            <a:lvl5pPr marL="1440000" indent="0">
              <a:buNone/>
              <a:defRPr>
                <a:solidFill>
                  <a:schemeClr val="tx1"/>
                </a:solidFill>
              </a:defRPr>
            </a:lvl5pPr>
            <a:lvl6pPr marL="1998000" indent="-180000">
              <a:defRPr>
                <a:solidFill>
                  <a:schemeClr val="tx1"/>
                </a:solidFill>
              </a:defRPr>
            </a:lvl6pPr>
            <a:lvl7pPr marL="2358000" indent="-180000">
              <a:defRPr>
                <a:solidFill>
                  <a:schemeClr val="tx1"/>
                </a:solidFill>
              </a:defRPr>
            </a:lvl7pPr>
            <a:lvl8pPr marL="2718000" indent="-180000">
              <a:defRPr>
                <a:solidFill>
                  <a:schemeClr val="tx1"/>
                </a:solidFill>
              </a:defRPr>
            </a:lvl8pPr>
            <a:lvl9pPr marL="2718000" indent="-180000">
              <a:defRPr sz="1000">
                <a:solidFill>
                  <a:schemeClr val="tx1"/>
                </a:solidFill>
              </a:defRPr>
            </a:lvl9pPr>
          </a:lstStyle>
          <a:p>
            <a:pPr lvl="0"/>
            <a:r>
              <a:rPr lang="da-DK" dirty="0"/>
              <a:t>Brødtekst 22pt skrives her</a:t>
            </a:r>
          </a:p>
          <a:p>
            <a:pPr lvl="1"/>
            <a:r>
              <a:rPr lang="da-DK" dirty="0"/>
              <a:t>Andet niveau</a:t>
            </a:r>
          </a:p>
          <a:p>
            <a:pPr lvl="2"/>
            <a:r>
              <a:rPr lang="da-DK" dirty="0"/>
              <a:t>Tredje niveau</a:t>
            </a:r>
          </a:p>
          <a:p>
            <a:pPr lvl="3"/>
            <a:r>
              <a:rPr lang="da-DK" dirty="0"/>
              <a:t>Fjerde niveau </a:t>
            </a:r>
          </a:p>
          <a:p>
            <a:pPr lvl="4"/>
            <a:r>
              <a:rPr lang="da-DK" dirty="0"/>
              <a:t>Femte niveau</a:t>
            </a:r>
          </a:p>
        </p:txBody>
      </p:sp>
      <p:sp>
        <p:nvSpPr>
          <p:cNvPr id="3" name="Titel 1">
            <a:extLst>
              <a:ext uri="{FF2B5EF4-FFF2-40B4-BE49-F238E27FC236}">
                <a16:creationId xmlns:a16="http://schemas.microsoft.com/office/drawing/2014/main" id="{F13AA727-3F98-B3D9-6A69-37111A167025}"/>
              </a:ext>
            </a:extLst>
          </p:cNvPr>
          <p:cNvSpPr>
            <a:spLocks noGrp="1"/>
          </p:cNvSpPr>
          <p:nvPr>
            <p:ph type="title" hasCustomPrompt="1"/>
          </p:nvPr>
        </p:nvSpPr>
        <p:spPr>
          <a:xfrm>
            <a:off x="695401" y="692696"/>
            <a:ext cx="5040560" cy="1008112"/>
          </a:xfrm>
        </p:spPr>
        <p:txBody>
          <a:bodyPr/>
          <a:lstStyle>
            <a:lvl1pPr>
              <a:defRPr>
                <a:solidFill>
                  <a:schemeClr val="tx1"/>
                </a:solidFill>
              </a:defRPr>
            </a:lvl1pPr>
          </a:lstStyle>
          <a:p>
            <a:r>
              <a:rPr lang="da-DK" dirty="0"/>
              <a:t>Overskrift 28pt i max. to linjer </a:t>
            </a:r>
            <a:br>
              <a:rPr lang="da-DK" dirty="0"/>
            </a:br>
            <a:r>
              <a:rPr lang="da-DK" dirty="0"/>
              <a:t>teksten vokser opad</a:t>
            </a:r>
          </a:p>
        </p:txBody>
      </p:sp>
      <p:sp>
        <p:nvSpPr>
          <p:cNvPr id="2" name="Pladsholder til diasnummer 5">
            <a:extLst>
              <a:ext uri="{FF2B5EF4-FFF2-40B4-BE49-F238E27FC236}">
                <a16:creationId xmlns:a16="http://schemas.microsoft.com/office/drawing/2014/main" id="{5F08B4EF-09AB-3AF1-7448-D1D64F54B4D9}"/>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tx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4080427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Underside 6">
    <p:spTree>
      <p:nvGrpSpPr>
        <p:cNvPr id="1" name=""/>
        <p:cNvGrpSpPr/>
        <p:nvPr/>
      </p:nvGrpSpPr>
      <p:grpSpPr>
        <a:xfrm>
          <a:off x="0" y="0"/>
          <a:ext cx="0" cy="0"/>
          <a:chOff x="0" y="0"/>
          <a:chExt cx="0" cy="0"/>
        </a:xfrm>
      </p:grpSpPr>
      <p:pic>
        <p:nvPicPr>
          <p:cNvPr id="3" name="Billede 2">
            <a:extLst>
              <a:ext uri="{FF2B5EF4-FFF2-40B4-BE49-F238E27FC236}">
                <a16:creationId xmlns:a16="http://schemas.microsoft.com/office/drawing/2014/main" id="{80979E8A-B118-98C7-B659-2179D2A3CBD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 y="0"/>
            <a:ext cx="12179720" cy="6858000"/>
          </a:xfrm>
          <a:prstGeom prst="rect">
            <a:avLst/>
          </a:prstGeom>
        </p:spPr>
      </p:pic>
      <p:sp>
        <p:nvSpPr>
          <p:cNvPr id="14" name="Pladsholder til billede 3">
            <a:extLst>
              <a:ext uri="{FF2B5EF4-FFF2-40B4-BE49-F238E27FC236}">
                <a16:creationId xmlns:a16="http://schemas.microsoft.com/office/drawing/2014/main" id="{A68198D7-8C45-4D8A-BEA0-249C4D580FFA}"/>
              </a:ext>
            </a:extLst>
          </p:cNvPr>
          <p:cNvSpPr>
            <a:spLocks noGrp="1"/>
          </p:cNvSpPr>
          <p:nvPr>
            <p:ph type="pic" sz="quarter" idx="12"/>
          </p:nvPr>
        </p:nvSpPr>
        <p:spPr>
          <a:xfrm>
            <a:off x="6096000" y="0"/>
            <a:ext cx="6089860" cy="6858000"/>
          </a:xfrm>
        </p:spPr>
        <p:txBody>
          <a:bodyPr/>
          <a:lstStyle/>
          <a:p>
            <a:endParaRPr lang="da-DK" dirty="0"/>
          </a:p>
        </p:txBody>
      </p:sp>
      <p:sp>
        <p:nvSpPr>
          <p:cNvPr id="8" name="text" descr="{&quot;templafy&quot;:{&quot;id&quot;:&quot;402a1c24-0eda-49a2-ba92-17d309d18f75&quot;}}" hidden="1" title="UserProfile.Centers.Center_{{DocumentLanguage}}">
            <a:extLst>
              <a:ext uri="{FF2B5EF4-FFF2-40B4-BE49-F238E27FC236}">
                <a16:creationId xmlns:a16="http://schemas.microsoft.com/office/drawing/2014/main" id="{867010F9-A7D3-4A5E-BC65-021A3528870A}"/>
              </a:ext>
            </a:extLst>
          </p:cNvPr>
          <p:cNvSpPr txBox="1">
            <a:spLocks/>
          </p:cNvSpPr>
          <p:nvPr userDrawn="1"/>
        </p:nvSpPr>
        <p:spPr>
          <a:xfrm>
            <a:off x="1366838" y="378000"/>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solidFill>
                <a:srgbClr val="B3B3B3"/>
              </a:solidFill>
            </a:endParaRPr>
          </a:p>
        </p:txBody>
      </p:sp>
      <p:sp>
        <p:nvSpPr>
          <p:cNvPr id="23" name="text" descr="{&quot;templafy&quot;:{&quot;id&quot;:&quot;810cb64a-f11a-46f1-9975-255c24e0d044&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17" name="Pladsholder til indhold 2">
            <a:extLst>
              <a:ext uri="{FF2B5EF4-FFF2-40B4-BE49-F238E27FC236}">
                <a16:creationId xmlns:a16="http://schemas.microsoft.com/office/drawing/2014/main" id="{A93F5951-7995-4A47-85AF-D16DA072D542}"/>
              </a:ext>
            </a:extLst>
          </p:cNvPr>
          <p:cNvSpPr>
            <a:spLocks noGrp="1"/>
          </p:cNvSpPr>
          <p:nvPr>
            <p:ph sz="quarter" idx="13" hasCustomPrompt="1"/>
          </p:nvPr>
        </p:nvSpPr>
        <p:spPr>
          <a:xfrm>
            <a:off x="695401" y="1916828"/>
            <a:ext cx="5040560" cy="2952332"/>
          </a:xfrm>
        </p:spPr>
        <p:txBody>
          <a:bodyPr/>
          <a:lstStyle>
            <a:lvl1pPr marL="0" indent="0">
              <a:buNone/>
              <a:defRPr>
                <a:solidFill>
                  <a:schemeClr val="bg1"/>
                </a:solidFill>
              </a:defRPr>
            </a:lvl1pPr>
            <a:lvl2pPr marL="360000" indent="0">
              <a:buNone/>
              <a:defRPr>
                <a:solidFill>
                  <a:schemeClr val="bg1"/>
                </a:solidFill>
              </a:defRPr>
            </a:lvl2pPr>
            <a:lvl3pPr marL="702000" indent="0">
              <a:buNone/>
              <a:defRPr>
                <a:solidFill>
                  <a:schemeClr val="bg1"/>
                </a:solidFill>
              </a:defRPr>
            </a:lvl3pPr>
            <a:lvl4pPr marL="1080000" indent="0">
              <a:buNone/>
              <a:defRPr>
                <a:solidFill>
                  <a:schemeClr val="bg1"/>
                </a:solidFill>
              </a:defRPr>
            </a:lvl4pPr>
            <a:lvl5pPr marL="1440000" indent="0">
              <a:buNone/>
              <a:defRPr>
                <a:solidFill>
                  <a:schemeClr val="bg1"/>
                </a:solidFill>
              </a:defRPr>
            </a:lvl5pPr>
            <a:lvl6pPr marL="1998000" indent="-180000">
              <a:defRPr>
                <a:solidFill>
                  <a:schemeClr val="tx1"/>
                </a:solidFill>
              </a:defRPr>
            </a:lvl6pPr>
            <a:lvl7pPr marL="2358000" indent="-180000">
              <a:defRPr>
                <a:solidFill>
                  <a:schemeClr val="tx1"/>
                </a:solidFill>
              </a:defRPr>
            </a:lvl7pPr>
            <a:lvl8pPr marL="2718000" indent="-180000">
              <a:defRPr>
                <a:solidFill>
                  <a:schemeClr val="tx1"/>
                </a:solidFill>
              </a:defRPr>
            </a:lvl8pPr>
            <a:lvl9pPr marL="2718000" indent="-180000">
              <a:defRPr sz="1000">
                <a:solidFill>
                  <a:schemeClr val="tx1"/>
                </a:solidFill>
              </a:defRPr>
            </a:lvl9pPr>
          </a:lstStyle>
          <a:p>
            <a:pPr lvl="0"/>
            <a:r>
              <a:rPr lang="da-DK" dirty="0"/>
              <a:t>Brødtekst 22pt skrives her</a:t>
            </a:r>
          </a:p>
          <a:p>
            <a:pPr lvl="1"/>
            <a:r>
              <a:rPr lang="da-DK" dirty="0"/>
              <a:t>Andet niveau</a:t>
            </a:r>
          </a:p>
          <a:p>
            <a:pPr lvl="2"/>
            <a:r>
              <a:rPr lang="da-DK" dirty="0"/>
              <a:t>Tredje niveau</a:t>
            </a:r>
          </a:p>
          <a:p>
            <a:pPr lvl="3"/>
            <a:r>
              <a:rPr lang="da-DK" dirty="0"/>
              <a:t>Fjerde niveau </a:t>
            </a:r>
          </a:p>
          <a:p>
            <a:pPr lvl="4"/>
            <a:r>
              <a:rPr lang="da-DK" dirty="0"/>
              <a:t>Femte niveau</a:t>
            </a:r>
          </a:p>
        </p:txBody>
      </p:sp>
      <p:sp>
        <p:nvSpPr>
          <p:cNvPr id="4" name="Titel 1">
            <a:extLst>
              <a:ext uri="{FF2B5EF4-FFF2-40B4-BE49-F238E27FC236}">
                <a16:creationId xmlns:a16="http://schemas.microsoft.com/office/drawing/2014/main" id="{64D4F35A-7A07-2226-552F-4377A00F55A2}"/>
              </a:ext>
            </a:extLst>
          </p:cNvPr>
          <p:cNvSpPr>
            <a:spLocks noGrp="1"/>
          </p:cNvSpPr>
          <p:nvPr>
            <p:ph type="title" hasCustomPrompt="1"/>
          </p:nvPr>
        </p:nvSpPr>
        <p:spPr>
          <a:xfrm>
            <a:off x="695401" y="692696"/>
            <a:ext cx="5040560" cy="1008112"/>
          </a:xfrm>
        </p:spPr>
        <p:txBody>
          <a:bodyPr/>
          <a:lstStyle>
            <a:lvl1pPr>
              <a:defRPr>
                <a:solidFill>
                  <a:schemeClr val="bg1"/>
                </a:solidFill>
              </a:defRPr>
            </a:lvl1pPr>
          </a:lstStyle>
          <a:p>
            <a:r>
              <a:rPr lang="da-DK" dirty="0"/>
              <a:t>Overskrift 28pt i max. to linjer </a:t>
            </a:r>
            <a:br>
              <a:rPr lang="da-DK" dirty="0"/>
            </a:br>
            <a:r>
              <a:rPr lang="da-DK" dirty="0"/>
              <a:t>teksten vokser opad</a:t>
            </a:r>
          </a:p>
        </p:txBody>
      </p:sp>
      <p:sp>
        <p:nvSpPr>
          <p:cNvPr id="2" name="Pladsholder til diasnummer 5">
            <a:extLst>
              <a:ext uri="{FF2B5EF4-FFF2-40B4-BE49-F238E27FC236}">
                <a16:creationId xmlns:a16="http://schemas.microsoft.com/office/drawing/2014/main" id="{9F42FECD-AB92-DCDC-11F4-925A601AF895}"/>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tx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519671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Underside 1">
    <p:spTree>
      <p:nvGrpSpPr>
        <p:cNvPr id="1" name=""/>
        <p:cNvGrpSpPr/>
        <p:nvPr/>
      </p:nvGrpSpPr>
      <p:grpSpPr>
        <a:xfrm>
          <a:off x="0" y="0"/>
          <a:ext cx="0" cy="0"/>
          <a:chOff x="0" y="0"/>
          <a:chExt cx="0" cy="0"/>
        </a:xfrm>
      </p:grpSpPr>
      <p:sp>
        <p:nvSpPr>
          <p:cNvPr id="11" name="Titel 1"/>
          <p:cNvSpPr>
            <a:spLocks noGrp="1"/>
          </p:cNvSpPr>
          <p:nvPr>
            <p:ph type="title" hasCustomPrompt="1"/>
          </p:nvPr>
        </p:nvSpPr>
        <p:spPr>
          <a:xfrm>
            <a:off x="695401" y="692696"/>
            <a:ext cx="10801198" cy="1008112"/>
          </a:xfrm>
        </p:spPr>
        <p:txBody>
          <a:bodyPr/>
          <a:lstStyle>
            <a:lvl1pPr>
              <a:defRPr>
                <a:solidFill>
                  <a:schemeClr val="tx1"/>
                </a:solidFill>
              </a:defRPr>
            </a:lvl1pPr>
          </a:lstStyle>
          <a:p>
            <a:r>
              <a:rPr lang="da-DK" dirty="0"/>
              <a:t>Overskrift 28pt i max. to linjer </a:t>
            </a:r>
            <a:br>
              <a:rPr lang="da-DK" dirty="0"/>
            </a:br>
            <a:r>
              <a:rPr lang="da-DK" dirty="0"/>
              <a:t>teksten vokser opad</a:t>
            </a:r>
          </a:p>
        </p:txBody>
      </p:sp>
      <p:sp>
        <p:nvSpPr>
          <p:cNvPr id="3" name="Pladsholder til indhold 2"/>
          <p:cNvSpPr>
            <a:spLocks noGrp="1"/>
          </p:cNvSpPr>
          <p:nvPr>
            <p:ph sz="quarter" idx="13" hasCustomPrompt="1"/>
          </p:nvPr>
        </p:nvSpPr>
        <p:spPr>
          <a:xfrm>
            <a:off x="695401" y="1916832"/>
            <a:ext cx="10801198" cy="4464496"/>
          </a:xfrm>
        </p:spPr>
        <p:txBody>
          <a:bodyPr/>
          <a:lstStyle>
            <a:lvl1pPr marL="0" indent="0">
              <a:buNone/>
              <a:defRPr>
                <a:solidFill>
                  <a:schemeClr val="tx1"/>
                </a:solidFill>
              </a:defRPr>
            </a:lvl1pPr>
            <a:lvl2pPr marL="360000" indent="0">
              <a:buNone/>
              <a:defRPr>
                <a:solidFill>
                  <a:schemeClr val="tx1"/>
                </a:solidFill>
              </a:defRPr>
            </a:lvl2pPr>
            <a:lvl3pPr marL="702000" indent="0">
              <a:buNone/>
              <a:defRPr>
                <a:solidFill>
                  <a:schemeClr val="tx1"/>
                </a:solidFill>
              </a:defRPr>
            </a:lvl3pPr>
            <a:lvl4pPr marL="1080000" indent="0">
              <a:buNone/>
              <a:defRPr>
                <a:solidFill>
                  <a:schemeClr val="tx1"/>
                </a:solidFill>
              </a:defRPr>
            </a:lvl4pPr>
            <a:lvl5pPr marL="1440000" indent="0">
              <a:buNone/>
              <a:defRPr>
                <a:solidFill>
                  <a:schemeClr val="tx1"/>
                </a:solidFill>
              </a:defRPr>
            </a:lvl5pPr>
            <a:lvl6pPr marL="1998000" indent="-180000">
              <a:defRPr>
                <a:solidFill>
                  <a:schemeClr val="tx1"/>
                </a:solidFill>
              </a:defRPr>
            </a:lvl6pPr>
            <a:lvl7pPr marL="2358000" indent="-180000">
              <a:defRPr>
                <a:solidFill>
                  <a:schemeClr val="tx1"/>
                </a:solidFill>
              </a:defRPr>
            </a:lvl7pPr>
            <a:lvl8pPr marL="2718000" indent="-180000">
              <a:defRPr>
                <a:solidFill>
                  <a:schemeClr val="tx1"/>
                </a:solidFill>
              </a:defRPr>
            </a:lvl8pPr>
            <a:lvl9pPr marL="2718000" indent="-180000">
              <a:defRPr sz="1000">
                <a:solidFill>
                  <a:schemeClr val="tx1"/>
                </a:solidFill>
              </a:defRPr>
            </a:lvl9pPr>
          </a:lstStyle>
          <a:p>
            <a:pPr lvl="0"/>
            <a:r>
              <a:rPr lang="da-DK" dirty="0"/>
              <a:t>Brødtekst 22pt skrives her</a:t>
            </a:r>
          </a:p>
          <a:p>
            <a:pPr lvl="1"/>
            <a:r>
              <a:rPr lang="da-DK" dirty="0"/>
              <a:t>Andet niveau</a:t>
            </a:r>
          </a:p>
          <a:p>
            <a:pPr lvl="2"/>
            <a:r>
              <a:rPr lang="da-DK" dirty="0"/>
              <a:t>Tredje niveau</a:t>
            </a:r>
          </a:p>
          <a:p>
            <a:pPr lvl="3"/>
            <a:r>
              <a:rPr lang="da-DK" dirty="0"/>
              <a:t>Fjerde niveau </a:t>
            </a:r>
          </a:p>
          <a:p>
            <a:pPr lvl="4"/>
            <a:r>
              <a:rPr lang="da-DK" dirty="0"/>
              <a:t>Femte niveau</a:t>
            </a:r>
          </a:p>
        </p:txBody>
      </p:sp>
      <p:sp>
        <p:nvSpPr>
          <p:cNvPr id="8" name="text" descr="{&quot;templafy&quot;:{&quot;id&quot;:&quot;402a1c24-0eda-49a2-ba92-17d309d18f75&quot;}}" hidden="1" title="UserProfile.Centers.Center_{{DocumentLanguage}}">
            <a:extLst>
              <a:ext uri="{FF2B5EF4-FFF2-40B4-BE49-F238E27FC236}">
                <a16:creationId xmlns:a16="http://schemas.microsoft.com/office/drawing/2014/main" id="{867010F9-A7D3-4A5E-BC65-021A3528870A}"/>
              </a:ext>
            </a:extLst>
          </p:cNvPr>
          <p:cNvSpPr txBox="1">
            <a:spLocks/>
          </p:cNvSpPr>
          <p:nvPr userDrawn="1"/>
        </p:nvSpPr>
        <p:spPr>
          <a:xfrm>
            <a:off x="1366838" y="378000"/>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solidFill>
                <a:srgbClr val="B3B3B3"/>
              </a:solidFill>
            </a:endParaRPr>
          </a:p>
        </p:txBody>
      </p:sp>
      <p:sp>
        <p:nvSpPr>
          <p:cNvPr id="23" name="text" descr="{&quot;templafy&quot;:{&quot;id&quot;:&quot;810cb64a-f11a-46f1-9975-255c24e0d044&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2" name="Pladsholder til diasnummer 5">
            <a:extLst>
              <a:ext uri="{FF2B5EF4-FFF2-40B4-BE49-F238E27FC236}">
                <a16:creationId xmlns:a16="http://schemas.microsoft.com/office/drawing/2014/main" id="{681F3330-1332-F2A9-56EC-483D68FBB2D7}"/>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tx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1735749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1366837" y="872078"/>
            <a:ext cx="10137776" cy="826910"/>
          </a:xfrm>
          <a:prstGeom prst="rect">
            <a:avLst/>
          </a:prstGeom>
        </p:spPr>
        <p:txBody>
          <a:bodyPr vert="horz" lIns="0" tIns="0" rIns="0" bIns="0" rtlCol="0" anchor="b" anchorCtr="0">
            <a:noAutofit/>
          </a:bodyPr>
          <a:lstStyle/>
          <a:p>
            <a:r>
              <a:rPr lang="da-DK" dirty="0"/>
              <a:t>Overskrift 28pt i max. to linjer </a:t>
            </a:r>
            <a:br>
              <a:rPr lang="da-DK" dirty="0"/>
            </a:br>
            <a:r>
              <a:rPr lang="da-DK" dirty="0"/>
              <a:t>teksten vokser opad</a:t>
            </a:r>
          </a:p>
        </p:txBody>
      </p:sp>
      <p:sp>
        <p:nvSpPr>
          <p:cNvPr id="3" name="Pladsholder til tekst 2"/>
          <p:cNvSpPr>
            <a:spLocks noGrp="1"/>
          </p:cNvSpPr>
          <p:nvPr>
            <p:ph type="body" idx="1"/>
          </p:nvPr>
        </p:nvSpPr>
        <p:spPr>
          <a:xfrm>
            <a:off x="1366837" y="1993525"/>
            <a:ext cx="10137776" cy="3491288"/>
          </a:xfrm>
          <a:prstGeom prst="rect">
            <a:avLst/>
          </a:prstGeom>
        </p:spPr>
        <p:txBody>
          <a:bodyPr vert="horz" lIns="0" tIns="0" rIns="0" bIns="0" rtlCol="0">
            <a:noAutofit/>
          </a:bodyPr>
          <a:lstStyle/>
          <a:p>
            <a:pPr lvl="0"/>
            <a:r>
              <a:rPr lang="da-DK" dirty="0"/>
              <a:t>Brødtekst 22pt skrives her</a:t>
            </a:r>
          </a:p>
          <a:p>
            <a:pPr lvl="1"/>
            <a:r>
              <a:rPr lang="da-DK" dirty="0"/>
              <a:t>Andet niveau</a:t>
            </a:r>
          </a:p>
          <a:p>
            <a:pPr lvl="2"/>
            <a:r>
              <a:rPr lang="da-DK" dirty="0"/>
              <a:t>Tredje niveau</a:t>
            </a:r>
          </a:p>
          <a:p>
            <a:pPr lvl="3"/>
            <a:r>
              <a:rPr lang="da-DK" dirty="0"/>
              <a:t>Fjerde niveau</a:t>
            </a:r>
          </a:p>
          <a:p>
            <a:pPr lvl="4"/>
            <a:r>
              <a:rPr lang="da-DK" dirty="0"/>
              <a:t>Femte niveau</a:t>
            </a:r>
          </a:p>
          <a:p>
            <a:pPr lvl="5"/>
            <a:r>
              <a:rPr lang="da-DK" dirty="0"/>
              <a:t>6 niveau</a:t>
            </a:r>
          </a:p>
          <a:p>
            <a:pPr lvl="6"/>
            <a:r>
              <a:rPr lang="da-DK" dirty="0"/>
              <a:t>7 niveau</a:t>
            </a:r>
          </a:p>
          <a:p>
            <a:pPr lvl="7"/>
            <a:r>
              <a:rPr lang="da-DK" dirty="0"/>
              <a:t>8 niveau</a:t>
            </a:r>
          </a:p>
          <a:p>
            <a:pPr lvl="8"/>
            <a:r>
              <a:rPr lang="da-DK" dirty="0"/>
              <a:t>9 niveau</a:t>
            </a:r>
          </a:p>
        </p:txBody>
      </p:sp>
      <p:sp>
        <p:nvSpPr>
          <p:cNvPr id="5" name="Footer" hidden="1"/>
          <p:cNvSpPr>
            <a:spLocks noGrp="1"/>
          </p:cNvSpPr>
          <p:nvPr>
            <p:ph type="ftr" sz="quarter" idx="3"/>
          </p:nvPr>
        </p:nvSpPr>
        <p:spPr>
          <a:xfrm>
            <a:off x="0" y="6847200"/>
            <a:ext cx="0" cy="0"/>
          </a:xfrm>
          <a:prstGeom prst="rect">
            <a:avLst/>
          </a:prstGeom>
        </p:spPr>
        <p:txBody>
          <a:bodyPr vert="horz" lIns="0" tIns="0" rIns="0" bIns="0" rtlCol="0" anchor="t" anchorCtr="0">
            <a:noAutofit/>
          </a:bodyPr>
          <a:lstStyle>
            <a:lvl1pPr algn="l">
              <a:defRPr lang="da-DK" sz="100" kern="1200" dirty="0">
                <a:noFill/>
                <a:latin typeface="+mn-lt"/>
                <a:ea typeface="+mn-ea"/>
                <a:cs typeface="+mn-cs"/>
              </a:defRPr>
            </a:lvl1pPr>
          </a:lstStyle>
          <a:p>
            <a:endParaRPr lang="en-GB"/>
          </a:p>
        </p:txBody>
      </p:sp>
      <p:sp>
        <p:nvSpPr>
          <p:cNvPr id="4" name="Dato" hidden="1"/>
          <p:cNvSpPr>
            <a:spLocks noGrp="1"/>
          </p:cNvSpPr>
          <p:nvPr>
            <p:ph type="dt" sz="half" idx="2"/>
          </p:nvPr>
        </p:nvSpPr>
        <p:spPr>
          <a:xfrm>
            <a:off x="0" y="6847200"/>
            <a:ext cx="0" cy="0"/>
          </a:xfrm>
          <a:prstGeom prst="rect">
            <a:avLst/>
          </a:prstGeom>
        </p:spPr>
        <p:txBody>
          <a:bodyPr vert="horz" lIns="0" tIns="0" rIns="0" bIns="0" rtlCol="0" anchor="t" anchorCtr="0">
            <a:noAutofit/>
          </a:bodyPr>
          <a:lstStyle>
            <a:lvl1pPr algn="r">
              <a:defRPr sz="100">
                <a:noFill/>
              </a:defRPr>
            </a:lvl1pPr>
          </a:lstStyle>
          <a:p>
            <a:endParaRPr lang="da-DK" dirty="0"/>
          </a:p>
        </p:txBody>
      </p:sp>
      <p:sp>
        <p:nvSpPr>
          <p:cNvPr id="6" name="Pladsholder til diasnummer 5">
            <a:extLst>
              <a:ext uri="{FF2B5EF4-FFF2-40B4-BE49-F238E27FC236}">
                <a16:creationId xmlns:a16="http://schemas.microsoft.com/office/drawing/2014/main" id="{7C2AAD16-14EE-9D92-8487-69835E10FB1A}"/>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tx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3982506368"/>
      </p:ext>
    </p:extLst>
  </p:cSld>
  <p:clrMap bg1="lt1" tx1="dk1" bg2="lt2" tx2="dk2" accent1="accent1" accent2="accent2" accent3="accent3" accent4="accent4" accent5="accent5" accent6="accent6" hlink="hlink" folHlink="folHlink"/>
  <p:sldLayoutIdLst>
    <p:sldLayoutId id="2147483682" r:id="rId1"/>
    <p:sldLayoutId id="2147483692" r:id="rId2"/>
    <p:sldLayoutId id="2147483650" r:id="rId3"/>
    <p:sldLayoutId id="2147483693" r:id="rId4"/>
    <p:sldLayoutId id="2147483685" r:id="rId5"/>
    <p:sldLayoutId id="2147483694" r:id="rId6"/>
    <p:sldLayoutId id="2147483686" r:id="rId7"/>
    <p:sldLayoutId id="2147483697" r:id="rId8"/>
    <p:sldLayoutId id="2147483695" r:id="rId9"/>
    <p:sldLayoutId id="2147483696" r:id="rId10"/>
    <p:sldLayoutId id="2147483698" r:id="rId11"/>
    <p:sldLayoutId id="2147483675" r:id="rId12"/>
  </p:sldLayoutIdLst>
  <p:hf hdr="0"/>
  <p:txStyles>
    <p:titleStyle>
      <a:lvl1pPr algn="l" defTabSz="914400" rtl="0" eaLnBrk="1" latinLnBrk="0" hangingPunct="1">
        <a:lnSpc>
          <a:spcPct val="85000"/>
        </a:lnSpc>
        <a:spcBef>
          <a:spcPct val="0"/>
        </a:spcBef>
        <a:buNone/>
        <a:defRPr sz="2800" b="1" kern="1200">
          <a:solidFill>
            <a:schemeClr val="tx1"/>
          </a:solidFill>
          <a:latin typeface="+mj-lt"/>
          <a:ea typeface="+mj-ea"/>
          <a:cs typeface="+mj-cs"/>
        </a:defRPr>
      </a:lvl1pPr>
    </p:titleStyle>
    <p:bodyStyle>
      <a:lvl1pPr marL="144000" indent="-144000" algn="l" defTabSz="914400" rtl="0" eaLnBrk="1" latinLnBrk="0" hangingPunct="1">
        <a:lnSpc>
          <a:spcPct val="100000"/>
        </a:lnSpc>
        <a:spcBef>
          <a:spcPts val="0"/>
        </a:spcBef>
        <a:spcAft>
          <a:spcPts val="1200"/>
        </a:spcAft>
        <a:buClr>
          <a:schemeClr val="accent6"/>
        </a:buClr>
        <a:buFont typeface="Arial" panose="020B0604020202020204" pitchFamily="34" charset="0"/>
        <a:buChar char="•"/>
        <a:defRPr sz="2200" kern="1200" baseline="0">
          <a:solidFill>
            <a:schemeClr val="tx1"/>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5" orient="horz" pos="1071" userDrawn="1">
          <p15:clr>
            <a:srgbClr val="F26B43"/>
          </p15:clr>
        </p15:guide>
        <p15:guide id="6" orient="horz" pos="1253" userDrawn="1">
          <p15:clr>
            <a:srgbClr val="F26B43"/>
          </p15:clr>
        </p15:guide>
        <p15:guide id="7" orient="horz" pos="3455" userDrawn="1">
          <p15:clr>
            <a:srgbClr val="F26B43"/>
          </p15:clr>
        </p15:guide>
        <p15:guide id="10" pos="861" userDrawn="1">
          <p15:clr>
            <a:srgbClr val="F26B43"/>
          </p15:clr>
        </p15:guide>
        <p15:guide id="11" pos="7247" userDrawn="1">
          <p15:clr>
            <a:srgbClr val="F26B43"/>
          </p15:clr>
        </p15:guide>
        <p15:guide id="12" pos="3963" userDrawn="1">
          <p15:clr>
            <a:srgbClr val="F26B43"/>
          </p15:clr>
        </p15:guide>
        <p15:guide id="13" pos="4145"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9.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EFE26C6B-D73F-7C85-672C-813365AD02CC}"/>
              </a:ext>
            </a:extLst>
          </p:cNvPr>
          <p:cNvSpPr>
            <a:spLocks noGrp="1"/>
          </p:cNvSpPr>
          <p:nvPr>
            <p:ph type="dt" sz="half" idx="10"/>
          </p:nvPr>
        </p:nvSpPr>
        <p:spPr/>
        <p:txBody>
          <a:bodyPr/>
          <a:lstStyle/>
          <a:p>
            <a:endParaRPr lang="da-DK" dirty="0"/>
          </a:p>
        </p:txBody>
      </p:sp>
      <p:sp>
        <p:nvSpPr>
          <p:cNvPr id="3" name="Pladsholder til sidefod 2">
            <a:extLst>
              <a:ext uri="{FF2B5EF4-FFF2-40B4-BE49-F238E27FC236}">
                <a16:creationId xmlns:a16="http://schemas.microsoft.com/office/drawing/2014/main" id="{7C1BA64A-6EBB-11DB-B966-ED69F6D5B7CA}"/>
              </a:ext>
            </a:extLst>
          </p:cNvPr>
          <p:cNvSpPr>
            <a:spLocks noGrp="1"/>
          </p:cNvSpPr>
          <p:nvPr>
            <p:ph type="ftr" sz="quarter" idx="11"/>
          </p:nvPr>
        </p:nvSpPr>
        <p:spPr/>
        <p:txBody>
          <a:bodyPr/>
          <a:lstStyle/>
          <a:p>
            <a:endParaRPr lang="en-GB"/>
          </a:p>
        </p:txBody>
      </p:sp>
      <p:sp>
        <p:nvSpPr>
          <p:cNvPr id="4" name="Titel 3">
            <a:extLst>
              <a:ext uri="{FF2B5EF4-FFF2-40B4-BE49-F238E27FC236}">
                <a16:creationId xmlns:a16="http://schemas.microsoft.com/office/drawing/2014/main" id="{6D184F35-B4E9-D94E-A74E-6CA49FB60D8D}"/>
              </a:ext>
            </a:extLst>
          </p:cNvPr>
          <p:cNvSpPr>
            <a:spLocks noGrp="1"/>
          </p:cNvSpPr>
          <p:nvPr>
            <p:ph type="title"/>
          </p:nvPr>
        </p:nvSpPr>
        <p:spPr>
          <a:xfrm>
            <a:off x="695400" y="908719"/>
            <a:ext cx="7560840" cy="2233369"/>
          </a:xfrm>
        </p:spPr>
        <p:txBody>
          <a:bodyPr/>
          <a:lstStyle/>
          <a:p>
            <a:r>
              <a:rPr lang="da-DK" dirty="0"/>
              <a:t>Skabelon til storyboard. </a:t>
            </a:r>
            <a:br>
              <a:rPr lang="da-DK" dirty="0"/>
            </a:br>
            <a:r>
              <a:rPr lang="da-DK" sz="3800" dirty="0"/>
              <a:t>Første læringsseminar</a:t>
            </a:r>
          </a:p>
        </p:txBody>
      </p:sp>
      <p:sp>
        <p:nvSpPr>
          <p:cNvPr id="5" name="Undertitel 4">
            <a:extLst>
              <a:ext uri="{FF2B5EF4-FFF2-40B4-BE49-F238E27FC236}">
                <a16:creationId xmlns:a16="http://schemas.microsoft.com/office/drawing/2014/main" id="{07291F00-57BF-5B65-0E39-29242DFA2225}"/>
              </a:ext>
            </a:extLst>
          </p:cNvPr>
          <p:cNvSpPr>
            <a:spLocks noGrp="1"/>
          </p:cNvSpPr>
          <p:nvPr>
            <p:ph type="subTitle" idx="1"/>
          </p:nvPr>
        </p:nvSpPr>
        <p:spPr/>
        <p:txBody>
          <a:bodyPr/>
          <a:lstStyle/>
          <a:p>
            <a:r>
              <a:rPr lang="da-DK" dirty="0"/>
              <a:t>LKT Sygehuserhvervede Urinvejsinfektioner</a:t>
            </a:r>
          </a:p>
        </p:txBody>
      </p:sp>
      <p:sp>
        <p:nvSpPr>
          <p:cNvPr id="6" name="Pladsholder til slidenummer 5">
            <a:extLst>
              <a:ext uri="{FF2B5EF4-FFF2-40B4-BE49-F238E27FC236}">
                <a16:creationId xmlns:a16="http://schemas.microsoft.com/office/drawing/2014/main" id="{170B0CAB-B6B1-8E9A-756A-FA12A8A3F1F3}"/>
              </a:ext>
            </a:extLst>
          </p:cNvPr>
          <p:cNvSpPr>
            <a:spLocks noGrp="1"/>
          </p:cNvSpPr>
          <p:nvPr>
            <p:ph type="sldNum" sz="quarter" idx="4"/>
          </p:nvPr>
        </p:nvSpPr>
        <p:spPr/>
        <p:txBody>
          <a:bodyPr/>
          <a:lstStyle/>
          <a:p>
            <a:fld id="{0DAB5548-7253-48D6-B95B-F3D312A72220}" type="slidenum">
              <a:rPr lang="da-DK" smtClean="0"/>
              <a:pPr/>
              <a:t>1</a:t>
            </a:fld>
            <a:endParaRPr lang="da-DK" dirty="0"/>
          </a:p>
        </p:txBody>
      </p:sp>
    </p:spTree>
    <p:extLst>
      <p:ext uri="{BB962C8B-B14F-4D97-AF65-F5344CB8AC3E}">
        <p14:creationId xmlns:p14="http://schemas.microsoft.com/office/powerpoint/2010/main" val="3875555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A139EE-D022-60B6-3387-F5F8240A0AD2}"/>
              </a:ext>
            </a:extLst>
          </p:cNvPr>
          <p:cNvSpPr>
            <a:spLocks noGrp="1"/>
          </p:cNvSpPr>
          <p:nvPr>
            <p:ph type="title"/>
          </p:nvPr>
        </p:nvSpPr>
        <p:spPr/>
        <p:txBody>
          <a:bodyPr/>
          <a:lstStyle/>
          <a:p>
            <a:r>
              <a:rPr lang="da-DK" sz="2800" b="1" dirty="0"/>
              <a:t>Hvad er et storyboard? (1/2) </a:t>
            </a:r>
            <a:r>
              <a:rPr lang="da-DK" sz="2800" dirty="0">
                <a:solidFill>
                  <a:srgbClr val="FF0000"/>
                </a:solidFill>
              </a:rPr>
              <a:t>– slette denne slide inden skabelonen sendes til LKT Ressourceperson</a:t>
            </a:r>
            <a:endParaRPr lang="da-DK" dirty="0">
              <a:solidFill>
                <a:srgbClr val="FF0000"/>
              </a:solidFill>
            </a:endParaRPr>
          </a:p>
        </p:txBody>
      </p:sp>
      <p:sp>
        <p:nvSpPr>
          <p:cNvPr id="3" name="Pladsholder til indhold 2">
            <a:extLst>
              <a:ext uri="{FF2B5EF4-FFF2-40B4-BE49-F238E27FC236}">
                <a16:creationId xmlns:a16="http://schemas.microsoft.com/office/drawing/2014/main" id="{732B8D13-0D15-B463-E696-5FD4F32A2539}"/>
              </a:ext>
            </a:extLst>
          </p:cNvPr>
          <p:cNvSpPr>
            <a:spLocks noGrp="1"/>
          </p:cNvSpPr>
          <p:nvPr>
            <p:ph sz="quarter" idx="13"/>
          </p:nvPr>
        </p:nvSpPr>
        <p:spPr/>
        <p:txBody>
          <a:bodyPr/>
          <a:lstStyle/>
          <a:p>
            <a:pPr>
              <a:lnSpc>
                <a:spcPct val="100000"/>
              </a:lnSpc>
              <a:spcAft>
                <a:spcPts val="600"/>
              </a:spcAft>
            </a:pPr>
            <a:r>
              <a:rPr lang="da-DK" dirty="0"/>
              <a:t>Vidensdeling og gensidig inspiration er centralt og tilbagevendende på de kommende læringsseminarer i regi af LKT Sammenhængende Hoftebrudsforløb.</a:t>
            </a:r>
          </a:p>
          <a:p>
            <a:pPr>
              <a:lnSpc>
                <a:spcPct val="100000"/>
              </a:lnSpc>
              <a:spcAft>
                <a:spcPts val="600"/>
              </a:spcAft>
            </a:pPr>
            <a:r>
              <a:rPr lang="da-DK" dirty="0"/>
              <a:t>Et storyboard er et af flere værktøjer til at understøtte vidensdeling.</a:t>
            </a:r>
          </a:p>
          <a:p>
            <a:pPr marL="285750" indent="-285750">
              <a:lnSpc>
                <a:spcPct val="100000"/>
              </a:lnSpc>
              <a:spcAft>
                <a:spcPts val="600"/>
              </a:spcAft>
              <a:buFont typeface="Arial" panose="020B0604020202020204" pitchFamily="34" charset="0"/>
              <a:buChar char="•"/>
            </a:pPr>
            <a:r>
              <a:rPr lang="da-DK" dirty="0"/>
              <a:t>Hvert tværsektorielt team skal</a:t>
            </a:r>
            <a:r>
              <a:rPr lang="da-DK" dirty="0">
                <a:solidFill>
                  <a:schemeClr val="accent2">
                    <a:lumMod val="60000"/>
                    <a:lumOff val="40000"/>
                  </a:schemeClr>
                </a:solidFill>
              </a:rPr>
              <a:t> i fællesskab </a:t>
            </a:r>
            <a:r>
              <a:rPr lang="da-DK" dirty="0"/>
              <a:t>besvare de spørgsmål som fremgår af de kommende sider i denne </a:t>
            </a:r>
            <a:r>
              <a:rPr lang="da-DK" dirty="0" err="1"/>
              <a:t>powerpoint</a:t>
            </a:r>
            <a:r>
              <a:rPr lang="da-DK" dirty="0"/>
              <a:t>.</a:t>
            </a:r>
          </a:p>
          <a:p>
            <a:pPr marL="285750" indent="-285750">
              <a:lnSpc>
                <a:spcPct val="100000"/>
              </a:lnSpc>
              <a:spcAft>
                <a:spcPts val="600"/>
              </a:spcAft>
              <a:buFont typeface="Arial" panose="020B0604020202020204" pitchFamily="34" charset="0"/>
              <a:buChar char="•"/>
            </a:pPr>
            <a:r>
              <a:rPr lang="da-DK" dirty="0"/>
              <a:t>Når I tilføjer jeres svar på spørgsmålene har I påbegyndt fortællingen om jer og jeres forbedringsarbejde, på engelsk: </a:t>
            </a:r>
            <a:r>
              <a:rPr lang="da-DK" i="1" dirty="0"/>
              <a:t>storyboard.</a:t>
            </a:r>
          </a:p>
          <a:p>
            <a:pPr marL="285750" indent="-285750">
              <a:lnSpc>
                <a:spcPct val="100000"/>
              </a:lnSpc>
              <a:spcAft>
                <a:spcPts val="600"/>
              </a:spcAft>
              <a:buFont typeface="Arial" panose="020B0604020202020204" pitchFamily="34" charset="0"/>
              <a:buChar char="•"/>
            </a:pPr>
            <a:r>
              <a:rPr lang="da-DK" dirty="0"/>
              <a:t>Af note-feltet fremgår der hjælpetekst til brug for besvarelsen.</a:t>
            </a:r>
          </a:p>
          <a:p>
            <a:pPr marL="285750" indent="-285750">
              <a:lnSpc>
                <a:spcPct val="100000"/>
              </a:lnSpc>
              <a:spcAft>
                <a:spcPts val="600"/>
              </a:spcAft>
              <a:buFont typeface="Arial" panose="020B0604020202020204" pitchFamily="34" charset="0"/>
              <a:buChar char="•"/>
            </a:pPr>
            <a:r>
              <a:rPr lang="da-DK" dirty="0"/>
              <a:t>Udfyldt storyboard sendes inden fristen til jeres lokale LKT ressourceperson.</a:t>
            </a:r>
          </a:p>
          <a:p>
            <a:endParaRPr lang="da-DK" dirty="0"/>
          </a:p>
        </p:txBody>
      </p:sp>
      <p:sp>
        <p:nvSpPr>
          <p:cNvPr id="4" name="Pladsholder til slidenummer 3">
            <a:extLst>
              <a:ext uri="{FF2B5EF4-FFF2-40B4-BE49-F238E27FC236}">
                <a16:creationId xmlns:a16="http://schemas.microsoft.com/office/drawing/2014/main" id="{1F168803-A844-2B2A-E120-99280B3CFC75}"/>
              </a:ext>
            </a:extLst>
          </p:cNvPr>
          <p:cNvSpPr>
            <a:spLocks noGrp="1"/>
          </p:cNvSpPr>
          <p:nvPr>
            <p:ph type="sldNum" sz="quarter" idx="4"/>
          </p:nvPr>
        </p:nvSpPr>
        <p:spPr/>
        <p:txBody>
          <a:bodyPr/>
          <a:lstStyle/>
          <a:p>
            <a:fld id="{0DAB5548-7253-48D6-B95B-F3D312A72220}" type="slidenum">
              <a:rPr lang="da-DK" smtClean="0"/>
              <a:pPr/>
              <a:t>2</a:t>
            </a:fld>
            <a:endParaRPr lang="da-DK" dirty="0"/>
          </a:p>
        </p:txBody>
      </p:sp>
    </p:spTree>
    <p:extLst>
      <p:ext uri="{BB962C8B-B14F-4D97-AF65-F5344CB8AC3E}">
        <p14:creationId xmlns:p14="http://schemas.microsoft.com/office/powerpoint/2010/main" val="461723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4DDE68-CBBB-AEF5-F7C4-D730FE6F5538}"/>
              </a:ext>
            </a:extLst>
          </p:cNvPr>
          <p:cNvSpPr>
            <a:spLocks noGrp="1"/>
          </p:cNvSpPr>
          <p:nvPr>
            <p:ph type="title"/>
          </p:nvPr>
        </p:nvSpPr>
        <p:spPr/>
        <p:txBody>
          <a:bodyPr/>
          <a:lstStyle/>
          <a:p>
            <a:r>
              <a:rPr lang="da-DK" sz="2800" b="1" dirty="0"/>
              <a:t>Hvad er et storyboard? (2/2) </a:t>
            </a:r>
            <a:r>
              <a:rPr lang="da-DK" sz="2800" dirty="0">
                <a:solidFill>
                  <a:srgbClr val="FF0000"/>
                </a:solidFill>
              </a:rPr>
              <a:t>– slet denne slide inden skabelonen sendes til LKT Ressourceperson</a:t>
            </a:r>
            <a:endParaRPr lang="da-DK" dirty="0">
              <a:solidFill>
                <a:srgbClr val="FF0000"/>
              </a:solidFill>
            </a:endParaRPr>
          </a:p>
        </p:txBody>
      </p:sp>
      <p:sp>
        <p:nvSpPr>
          <p:cNvPr id="3" name="Pladsholder til indhold 2">
            <a:extLst>
              <a:ext uri="{FF2B5EF4-FFF2-40B4-BE49-F238E27FC236}">
                <a16:creationId xmlns:a16="http://schemas.microsoft.com/office/drawing/2014/main" id="{6B814010-A5D3-4F80-0599-13B9E0FC242B}"/>
              </a:ext>
            </a:extLst>
          </p:cNvPr>
          <p:cNvSpPr>
            <a:spLocks noGrp="1"/>
          </p:cNvSpPr>
          <p:nvPr>
            <p:ph sz="quarter" idx="13"/>
          </p:nvPr>
        </p:nvSpPr>
        <p:spPr/>
        <p:txBody>
          <a:bodyPr/>
          <a:lstStyle/>
          <a:p>
            <a:pPr marL="285750" indent="-285750">
              <a:buFont typeface="Arial" panose="020B0604020202020204" pitchFamily="34" charset="0"/>
              <a:buChar char="•"/>
            </a:pPr>
            <a:r>
              <a:rPr lang="da-DK" dirty="0"/>
              <a:t>På 1. læringsseminar får alle deltagere mulighed for at gå rundt og orientere sig i jeres storyboard</a:t>
            </a:r>
          </a:p>
          <a:p>
            <a:pPr marL="285750" indent="-285750">
              <a:buFont typeface="Arial" panose="020B0604020202020204" pitchFamily="34" charset="0"/>
              <a:buChar char="•"/>
            </a:pPr>
            <a:r>
              <a:rPr lang="da-DK" dirty="0"/>
              <a:t>Landstovholderen sørger for at printe og at sætte jeres storyboard op på væggen på Hotel Nyborg Strand til 1. læringsseminar den 25. november</a:t>
            </a:r>
          </a:p>
          <a:p>
            <a:pPr marL="285750" indent="-285750">
              <a:buFont typeface="Arial" panose="020B0604020202020204" pitchFamily="34" charset="0"/>
              <a:buChar char="•"/>
            </a:pPr>
            <a:endParaRPr lang="da-DK" dirty="0"/>
          </a:p>
          <a:p>
            <a:r>
              <a:rPr lang="da-DK" dirty="0"/>
              <a:t>OBS:</a:t>
            </a:r>
          </a:p>
          <a:p>
            <a:pPr>
              <a:lnSpc>
                <a:spcPct val="100000"/>
              </a:lnSpc>
              <a:spcAft>
                <a:spcPts val="600"/>
              </a:spcAft>
            </a:pPr>
            <a:r>
              <a:rPr lang="da-DK" dirty="0"/>
              <a:t>Storyboards er en fast del af LKT, som I også vil møde til senere læringsseminarer. Til 2. læringsseminar i maj skal det tværsektorielle teams således udfylde en revideret skabelon af storyboardet. Skabelon udsendes i god tid inden 2. læringsseminar</a:t>
            </a:r>
          </a:p>
          <a:p>
            <a:endParaRPr lang="da-DK" dirty="0"/>
          </a:p>
        </p:txBody>
      </p:sp>
      <p:sp>
        <p:nvSpPr>
          <p:cNvPr id="4" name="Pladsholder til slidenummer 3">
            <a:extLst>
              <a:ext uri="{FF2B5EF4-FFF2-40B4-BE49-F238E27FC236}">
                <a16:creationId xmlns:a16="http://schemas.microsoft.com/office/drawing/2014/main" id="{406B194A-502B-5555-0795-63B73A661F96}"/>
              </a:ext>
            </a:extLst>
          </p:cNvPr>
          <p:cNvSpPr>
            <a:spLocks noGrp="1"/>
          </p:cNvSpPr>
          <p:nvPr>
            <p:ph type="sldNum" sz="quarter" idx="4"/>
          </p:nvPr>
        </p:nvSpPr>
        <p:spPr/>
        <p:txBody>
          <a:bodyPr/>
          <a:lstStyle/>
          <a:p>
            <a:fld id="{0DAB5548-7253-48D6-B95B-F3D312A72220}" type="slidenum">
              <a:rPr lang="da-DK" smtClean="0"/>
              <a:pPr/>
              <a:t>3</a:t>
            </a:fld>
            <a:endParaRPr lang="da-DK" dirty="0"/>
          </a:p>
        </p:txBody>
      </p:sp>
    </p:spTree>
    <p:extLst>
      <p:ext uri="{BB962C8B-B14F-4D97-AF65-F5344CB8AC3E}">
        <p14:creationId xmlns:p14="http://schemas.microsoft.com/office/powerpoint/2010/main" val="513862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183CA1FA-96E2-7FDF-C21E-584208397E6F}"/>
              </a:ext>
            </a:extLst>
          </p:cNvPr>
          <p:cNvSpPr>
            <a:spLocks noGrp="1"/>
          </p:cNvSpPr>
          <p:nvPr>
            <p:ph type="dt" sz="half" idx="10"/>
          </p:nvPr>
        </p:nvSpPr>
        <p:spPr/>
        <p:txBody>
          <a:bodyPr/>
          <a:lstStyle/>
          <a:p>
            <a:endParaRPr lang="da-DK" dirty="0"/>
          </a:p>
        </p:txBody>
      </p:sp>
      <p:sp>
        <p:nvSpPr>
          <p:cNvPr id="3" name="Pladsholder til sidefod 2">
            <a:extLst>
              <a:ext uri="{FF2B5EF4-FFF2-40B4-BE49-F238E27FC236}">
                <a16:creationId xmlns:a16="http://schemas.microsoft.com/office/drawing/2014/main" id="{0EFA5E6F-CD37-A11F-238A-4AB3A3BAF486}"/>
              </a:ext>
            </a:extLst>
          </p:cNvPr>
          <p:cNvSpPr>
            <a:spLocks noGrp="1"/>
          </p:cNvSpPr>
          <p:nvPr>
            <p:ph type="ftr" sz="quarter" idx="11"/>
          </p:nvPr>
        </p:nvSpPr>
        <p:spPr/>
        <p:txBody>
          <a:bodyPr/>
          <a:lstStyle/>
          <a:p>
            <a:endParaRPr lang="en-GB"/>
          </a:p>
        </p:txBody>
      </p:sp>
      <p:sp>
        <p:nvSpPr>
          <p:cNvPr id="4" name="Titel 3">
            <a:extLst>
              <a:ext uri="{FF2B5EF4-FFF2-40B4-BE49-F238E27FC236}">
                <a16:creationId xmlns:a16="http://schemas.microsoft.com/office/drawing/2014/main" id="{347F9390-45EB-47AD-8E13-6ED2808CB8B7}"/>
              </a:ext>
            </a:extLst>
          </p:cNvPr>
          <p:cNvSpPr>
            <a:spLocks noGrp="1"/>
          </p:cNvSpPr>
          <p:nvPr>
            <p:ph type="title"/>
          </p:nvPr>
        </p:nvSpPr>
        <p:spPr>
          <a:xfrm>
            <a:off x="695400" y="908719"/>
            <a:ext cx="6264696" cy="2233369"/>
          </a:xfrm>
        </p:spPr>
        <p:txBody>
          <a:bodyPr/>
          <a:lstStyle/>
          <a:p>
            <a:r>
              <a:rPr lang="en-GB" dirty="0"/>
              <a:t>STORYBOARD </a:t>
            </a:r>
            <a:br>
              <a:rPr lang="en-GB" dirty="0"/>
            </a:br>
            <a:r>
              <a:rPr lang="en-GB" dirty="0"/>
              <a:t>TIL FØRSTE LÆRINGSSEMINAR </a:t>
            </a:r>
            <a:br>
              <a:rPr lang="en-GB" dirty="0"/>
            </a:br>
            <a:br>
              <a:rPr lang="en-GB" dirty="0"/>
            </a:br>
            <a:r>
              <a:rPr lang="en-GB" sz="3800" dirty="0"/>
              <a:t>25. NOVEMBER 2025</a:t>
            </a:r>
            <a:endParaRPr lang="da-DK" sz="3800" dirty="0"/>
          </a:p>
        </p:txBody>
      </p:sp>
      <p:sp>
        <p:nvSpPr>
          <p:cNvPr id="6" name="Pladsholder til slidenummer 5">
            <a:extLst>
              <a:ext uri="{FF2B5EF4-FFF2-40B4-BE49-F238E27FC236}">
                <a16:creationId xmlns:a16="http://schemas.microsoft.com/office/drawing/2014/main" id="{A5D50831-C770-9513-EEC7-5F79A813D938}"/>
              </a:ext>
            </a:extLst>
          </p:cNvPr>
          <p:cNvSpPr>
            <a:spLocks noGrp="1"/>
          </p:cNvSpPr>
          <p:nvPr>
            <p:ph type="sldNum" sz="quarter" idx="4"/>
          </p:nvPr>
        </p:nvSpPr>
        <p:spPr/>
        <p:txBody>
          <a:bodyPr/>
          <a:lstStyle/>
          <a:p>
            <a:fld id="{0DAB5548-7253-48D6-B95B-F3D312A72220}" type="slidenum">
              <a:rPr lang="da-DK" smtClean="0"/>
              <a:pPr/>
              <a:t>4</a:t>
            </a:fld>
            <a:endParaRPr lang="da-DK" dirty="0"/>
          </a:p>
        </p:txBody>
      </p:sp>
    </p:spTree>
    <p:extLst>
      <p:ext uri="{BB962C8B-B14F-4D97-AF65-F5344CB8AC3E}">
        <p14:creationId xmlns:p14="http://schemas.microsoft.com/office/powerpoint/2010/main" val="3129213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Skål med massiv udfyldning">
            <a:extLst>
              <a:ext uri="{FF2B5EF4-FFF2-40B4-BE49-F238E27FC236}">
                <a16:creationId xmlns:a16="http://schemas.microsoft.com/office/drawing/2014/main" id="{64660296-8B0A-D556-41EB-CD7A616D920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38127" y="2038033"/>
            <a:ext cx="4343295" cy="4343295"/>
          </a:xfrm>
          <a:prstGeom prst="rect">
            <a:avLst/>
          </a:prstGeom>
        </p:spPr>
      </p:pic>
      <p:sp>
        <p:nvSpPr>
          <p:cNvPr id="3" name="Pladsholder til indhold 2">
            <a:extLst>
              <a:ext uri="{FF2B5EF4-FFF2-40B4-BE49-F238E27FC236}">
                <a16:creationId xmlns:a16="http://schemas.microsoft.com/office/drawing/2014/main" id="{B28A23E0-8CAB-D337-DB1F-77F2FE49DF0A}"/>
              </a:ext>
            </a:extLst>
          </p:cNvPr>
          <p:cNvSpPr>
            <a:spLocks noGrp="1"/>
          </p:cNvSpPr>
          <p:nvPr>
            <p:ph sz="quarter" idx="14"/>
          </p:nvPr>
        </p:nvSpPr>
        <p:spPr>
          <a:xfrm>
            <a:off x="5715924" y="2038034"/>
            <a:ext cx="4628746" cy="4345686"/>
          </a:xfrm>
        </p:spPr>
        <p:txBody>
          <a:bodyPr>
            <a:normAutofit/>
          </a:bodyPr>
          <a:lstStyle/>
          <a:p>
            <a:endParaRPr lang="da-DK" sz="1700"/>
          </a:p>
          <a:p>
            <a:r>
              <a:rPr lang="da-DK" sz="1700"/>
              <a:t>Forbedringsteamets navn:________________________   	</a:t>
            </a:r>
          </a:p>
          <a:p>
            <a:endParaRPr lang="da-DK" sz="1700"/>
          </a:p>
          <a:p>
            <a:r>
              <a:rPr lang="da-DK" sz="1700"/>
              <a:t>Deltagende sygehus(e):</a:t>
            </a:r>
          </a:p>
          <a:p>
            <a:pPr marL="342900" indent="-342900">
              <a:buFont typeface="Arial" panose="020B0604020202020204" pitchFamily="34" charset="0"/>
              <a:buChar char="•"/>
            </a:pPr>
            <a:r>
              <a:rPr lang="da-DK" sz="1700"/>
              <a:t>…</a:t>
            </a:r>
          </a:p>
          <a:p>
            <a:pPr marL="342900" indent="-342900">
              <a:buFont typeface="Arial" panose="020B0604020202020204" pitchFamily="34" charset="0"/>
              <a:buChar char="•"/>
            </a:pPr>
            <a:r>
              <a:rPr lang="da-DK" sz="1700"/>
              <a:t>…</a:t>
            </a:r>
          </a:p>
          <a:p>
            <a:r>
              <a:rPr lang="da-DK" sz="1700"/>
              <a:t>Deltagende afdelinger</a:t>
            </a:r>
          </a:p>
          <a:p>
            <a:pPr marL="342900" indent="-342900">
              <a:buFont typeface="Arial" panose="020B0604020202020204" pitchFamily="34" charset="0"/>
              <a:buChar char="•"/>
            </a:pPr>
            <a:r>
              <a:rPr lang="da-DK" sz="1700"/>
              <a:t>…</a:t>
            </a:r>
          </a:p>
          <a:p>
            <a:pPr marL="342900" indent="-342900">
              <a:buFont typeface="Arial" panose="020B0604020202020204" pitchFamily="34" charset="0"/>
              <a:buChar char="•"/>
            </a:pPr>
            <a:r>
              <a:rPr lang="da-DK" sz="1700"/>
              <a:t>…</a:t>
            </a:r>
          </a:p>
          <a:p>
            <a:endParaRPr lang="da-DK" sz="1700"/>
          </a:p>
        </p:txBody>
      </p:sp>
      <p:sp>
        <p:nvSpPr>
          <p:cNvPr id="2" name="Titel 1">
            <a:extLst>
              <a:ext uri="{FF2B5EF4-FFF2-40B4-BE49-F238E27FC236}">
                <a16:creationId xmlns:a16="http://schemas.microsoft.com/office/drawing/2014/main" id="{27CE4C40-F465-5DAD-2C03-621E30A2FE4E}"/>
              </a:ext>
            </a:extLst>
          </p:cNvPr>
          <p:cNvSpPr>
            <a:spLocks noGrp="1"/>
          </p:cNvSpPr>
          <p:nvPr>
            <p:ph type="title"/>
          </p:nvPr>
        </p:nvSpPr>
        <p:spPr>
          <a:xfrm>
            <a:off x="695401" y="692696"/>
            <a:ext cx="9649269" cy="1008112"/>
          </a:xfrm>
        </p:spPr>
        <p:txBody>
          <a:bodyPr anchor="b">
            <a:normAutofit/>
          </a:bodyPr>
          <a:lstStyle/>
          <a:p>
            <a:r>
              <a:rPr lang="da-DK" dirty="0"/>
              <a:t>Vores forbedringsteam</a:t>
            </a:r>
          </a:p>
        </p:txBody>
      </p:sp>
      <p:sp>
        <p:nvSpPr>
          <p:cNvPr id="4" name="Pladsholder til slidenummer 3">
            <a:extLst>
              <a:ext uri="{FF2B5EF4-FFF2-40B4-BE49-F238E27FC236}">
                <a16:creationId xmlns:a16="http://schemas.microsoft.com/office/drawing/2014/main" id="{2C28D3E5-02C4-6D78-3A67-3F9A7140B5E6}"/>
              </a:ext>
            </a:extLst>
          </p:cNvPr>
          <p:cNvSpPr>
            <a:spLocks noGrp="1"/>
          </p:cNvSpPr>
          <p:nvPr>
            <p:ph type="sldNum" sz="quarter" idx="4"/>
          </p:nvPr>
        </p:nvSpPr>
        <p:spPr>
          <a:xfrm>
            <a:off x="11504613" y="6288074"/>
            <a:ext cx="687386" cy="180000"/>
          </a:xfrm>
        </p:spPr>
        <p:txBody>
          <a:bodyPr anchor="t">
            <a:normAutofit/>
          </a:bodyPr>
          <a:lstStyle/>
          <a:p>
            <a:pPr>
              <a:spcAft>
                <a:spcPts val="600"/>
              </a:spcAft>
            </a:pPr>
            <a:fld id="{0DAB5548-7253-48D6-B95B-F3D312A72220}" type="slidenum">
              <a:rPr lang="da-DK" smtClean="0"/>
              <a:pPr>
                <a:spcAft>
                  <a:spcPts val="600"/>
                </a:spcAft>
              </a:pPr>
              <a:t>5</a:t>
            </a:fld>
            <a:endParaRPr lang="da-DK"/>
          </a:p>
        </p:txBody>
      </p:sp>
    </p:spTree>
    <p:extLst>
      <p:ext uri="{BB962C8B-B14F-4D97-AF65-F5344CB8AC3E}">
        <p14:creationId xmlns:p14="http://schemas.microsoft.com/office/powerpoint/2010/main" val="4031057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90588D-F86E-0058-2671-126F727AAA5C}"/>
              </a:ext>
            </a:extLst>
          </p:cNvPr>
          <p:cNvSpPr>
            <a:spLocks noGrp="1"/>
          </p:cNvSpPr>
          <p:nvPr>
            <p:ph type="title"/>
          </p:nvPr>
        </p:nvSpPr>
        <p:spPr>
          <a:xfrm>
            <a:off x="695102" y="0"/>
            <a:ext cx="9649269" cy="1008112"/>
          </a:xfrm>
        </p:spPr>
        <p:txBody>
          <a:bodyPr/>
          <a:lstStyle/>
          <a:p>
            <a:r>
              <a:rPr lang="da-DK" dirty="0"/>
              <a:t>Hvem er vi?</a:t>
            </a:r>
          </a:p>
        </p:txBody>
      </p:sp>
      <p:sp>
        <p:nvSpPr>
          <p:cNvPr id="4" name="Pladsholder til slidenummer 3">
            <a:extLst>
              <a:ext uri="{FF2B5EF4-FFF2-40B4-BE49-F238E27FC236}">
                <a16:creationId xmlns:a16="http://schemas.microsoft.com/office/drawing/2014/main" id="{7F96B111-E747-E33E-9C89-EDC7F85C5BCB}"/>
              </a:ext>
            </a:extLst>
          </p:cNvPr>
          <p:cNvSpPr>
            <a:spLocks noGrp="1"/>
          </p:cNvSpPr>
          <p:nvPr>
            <p:ph type="sldNum" sz="quarter" idx="4"/>
          </p:nvPr>
        </p:nvSpPr>
        <p:spPr/>
        <p:txBody>
          <a:bodyPr/>
          <a:lstStyle/>
          <a:p>
            <a:fld id="{0DAB5548-7253-48D6-B95B-F3D312A72220}" type="slidenum">
              <a:rPr lang="da-DK" smtClean="0"/>
              <a:pPr/>
              <a:t>6</a:t>
            </a:fld>
            <a:endParaRPr lang="da-DK" dirty="0"/>
          </a:p>
        </p:txBody>
      </p:sp>
      <p:graphicFrame>
        <p:nvGraphicFramePr>
          <p:cNvPr id="11" name="Tabel 10">
            <a:extLst>
              <a:ext uri="{FF2B5EF4-FFF2-40B4-BE49-F238E27FC236}">
                <a16:creationId xmlns:a16="http://schemas.microsoft.com/office/drawing/2014/main" id="{24FCA66A-B246-365A-6490-BCA333F1FAB1}"/>
              </a:ext>
            </a:extLst>
          </p:cNvPr>
          <p:cNvGraphicFramePr>
            <a:graphicFrameLocks noGrp="1"/>
          </p:cNvGraphicFramePr>
          <p:nvPr>
            <p:extLst>
              <p:ext uri="{D42A27DB-BD31-4B8C-83A1-F6EECF244321}">
                <p14:modId xmlns:p14="http://schemas.microsoft.com/office/powerpoint/2010/main" val="3838287105"/>
              </p:ext>
            </p:extLst>
          </p:nvPr>
        </p:nvGraphicFramePr>
        <p:xfrm>
          <a:off x="695102" y="1340768"/>
          <a:ext cx="9793386" cy="5127305"/>
        </p:xfrm>
        <a:graphic>
          <a:graphicData uri="http://schemas.openxmlformats.org/drawingml/2006/table">
            <a:tbl>
              <a:tblPr firstRow="1" bandRow="1">
                <a:tableStyleId>{5C22544A-7EE6-4342-B048-85BDC9FD1C3A}</a:tableStyleId>
              </a:tblPr>
              <a:tblGrid>
                <a:gridCol w="4896693">
                  <a:extLst>
                    <a:ext uri="{9D8B030D-6E8A-4147-A177-3AD203B41FA5}">
                      <a16:colId xmlns:a16="http://schemas.microsoft.com/office/drawing/2014/main" val="1584914731"/>
                    </a:ext>
                  </a:extLst>
                </a:gridCol>
                <a:gridCol w="4896693">
                  <a:extLst>
                    <a:ext uri="{9D8B030D-6E8A-4147-A177-3AD203B41FA5}">
                      <a16:colId xmlns:a16="http://schemas.microsoft.com/office/drawing/2014/main" val="2918054648"/>
                    </a:ext>
                  </a:extLst>
                </a:gridCol>
              </a:tblGrid>
              <a:tr h="817734">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800" b="1" i="0" u="none" strike="noStrike" kern="1200" cap="none" spc="0" normalizeH="0" baseline="0" noProof="0" dirty="0">
                          <a:ln>
                            <a:noFill/>
                          </a:ln>
                          <a:solidFill>
                            <a:srgbClr val="FFFFFF"/>
                          </a:solidFill>
                          <a:effectLst/>
                          <a:uLnTx/>
                          <a:uFillTx/>
                          <a:latin typeface="+mn-lt"/>
                          <a:ea typeface="+mn-ea"/>
                          <a:cs typeface="+mn-cs"/>
                        </a:rPr>
                        <a:t>Forbedringsteamet, inkl. personaleleder(e) og projektleder(e)</a:t>
                      </a:r>
                    </a:p>
                    <a:p>
                      <a:endParaRPr lang="da-DK" dirty="0"/>
                    </a:p>
                  </a:txBody>
                  <a:tcPr/>
                </a:tc>
                <a:tc hMerge="1">
                  <a:txBody>
                    <a:bodyPr/>
                    <a:lstStyle/>
                    <a:p>
                      <a:endParaRPr lang="da-DK" dirty="0"/>
                    </a:p>
                  </a:txBody>
                  <a:tcPr/>
                </a:tc>
                <a:extLst>
                  <a:ext uri="{0D108BD9-81ED-4DB2-BD59-A6C34878D82A}">
                    <a16:rowId xmlns:a16="http://schemas.microsoft.com/office/drawing/2014/main" val="2920535689"/>
                  </a:ext>
                </a:extLst>
              </a:tr>
              <a:tr h="8177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Navn</a:t>
                      </a:r>
                    </a:p>
                    <a:p>
                      <a:endParaRPr lang="da-DK"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Titel eller faglighed, Organisation</a:t>
                      </a:r>
                    </a:p>
                    <a:p>
                      <a:endParaRPr lang="da-DK" dirty="0"/>
                    </a:p>
                  </a:txBody>
                  <a:tcPr/>
                </a:tc>
                <a:extLst>
                  <a:ext uri="{0D108BD9-81ED-4DB2-BD59-A6C34878D82A}">
                    <a16:rowId xmlns:a16="http://schemas.microsoft.com/office/drawing/2014/main" val="492335185"/>
                  </a:ext>
                </a:extLst>
              </a:tr>
              <a:tr h="3491837">
                <a:tc>
                  <a:txBody>
                    <a:bodyPr/>
                    <a:lstStyle/>
                    <a:p>
                      <a:r>
                        <a:rPr lang="da-DK" dirty="0"/>
                        <a:t>Fx:</a:t>
                      </a:r>
                    </a:p>
                    <a:p>
                      <a:r>
                        <a:rPr lang="da-DK" dirty="0"/>
                        <a:t>Navn Navnesen</a:t>
                      </a:r>
                    </a:p>
                    <a:p>
                      <a:r>
                        <a:rPr lang="da-DK" dirty="0"/>
                        <a:t>…</a:t>
                      </a:r>
                    </a:p>
                    <a:p>
                      <a:r>
                        <a:rPr lang="da-DK" dirty="0"/>
                        <a:t>…</a:t>
                      </a:r>
                    </a:p>
                  </a:txBody>
                  <a:tcPr/>
                </a:tc>
                <a:tc>
                  <a:txBody>
                    <a:bodyPr/>
                    <a:lstStyle/>
                    <a:p>
                      <a:endParaRPr lang="da-DK" dirty="0"/>
                    </a:p>
                    <a:p>
                      <a:r>
                        <a:rPr lang="da-DK" dirty="0"/>
                        <a:t>Hygiejnesygeplejerske, x sygehus</a:t>
                      </a:r>
                    </a:p>
                    <a:p>
                      <a:r>
                        <a:rPr lang="da-DK" dirty="0"/>
                        <a:t>Mikrobiolog, y sygehus</a:t>
                      </a:r>
                    </a:p>
                    <a:p>
                      <a:r>
                        <a:rPr lang="da-DK" dirty="0"/>
                        <a:t>…</a:t>
                      </a:r>
                    </a:p>
                  </a:txBody>
                  <a:tcPr/>
                </a:tc>
                <a:extLst>
                  <a:ext uri="{0D108BD9-81ED-4DB2-BD59-A6C34878D82A}">
                    <a16:rowId xmlns:a16="http://schemas.microsoft.com/office/drawing/2014/main" val="2822076059"/>
                  </a:ext>
                </a:extLst>
              </a:tr>
            </a:tbl>
          </a:graphicData>
        </a:graphic>
      </p:graphicFrame>
    </p:spTree>
    <p:extLst>
      <p:ext uri="{BB962C8B-B14F-4D97-AF65-F5344CB8AC3E}">
        <p14:creationId xmlns:p14="http://schemas.microsoft.com/office/powerpoint/2010/main" val="1256314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31AF95-1F10-DA2A-043F-E6AAF49D8CCD}"/>
              </a:ext>
            </a:extLst>
          </p:cNvPr>
          <p:cNvSpPr>
            <a:spLocks noGrp="1"/>
          </p:cNvSpPr>
          <p:nvPr>
            <p:ph type="title"/>
          </p:nvPr>
        </p:nvSpPr>
        <p:spPr/>
        <p:txBody>
          <a:bodyPr/>
          <a:lstStyle/>
          <a:p>
            <a:r>
              <a:rPr lang="da-DK" dirty="0">
                <a:solidFill>
                  <a:schemeClr val="tx1"/>
                </a:solidFill>
              </a:rPr>
              <a:t>I vores tværsektorielle forbedringsarbejde har vi fokus på…</a:t>
            </a:r>
            <a:endParaRPr lang="da-DK" dirty="0"/>
          </a:p>
        </p:txBody>
      </p:sp>
      <p:sp>
        <p:nvSpPr>
          <p:cNvPr id="3" name="Pladsholder til indhold 2">
            <a:extLst>
              <a:ext uri="{FF2B5EF4-FFF2-40B4-BE49-F238E27FC236}">
                <a16:creationId xmlns:a16="http://schemas.microsoft.com/office/drawing/2014/main" id="{B69E3903-6D46-69BF-069D-E0F3251AAC21}"/>
              </a:ext>
            </a:extLst>
          </p:cNvPr>
          <p:cNvSpPr>
            <a:spLocks noGrp="1"/>
          </p:cNvSpPr>
          <p:nvPr>
            <p:ph sz="quarter" idx="13"/>
          </p:nvPr>
        </p:nvSpPr>
        <p:spPr/>
        <p:txBody>
          <a:bodyPr/>
          <a:lstStyle/>
          <a:p>
            <a:pPr marL="285750" indent="-285750">
              <a:buFont typeface="Arial" panose="020B0604020202020204" pitchFamily="34" charset="0"/>
              <a:buChar char="•"/>
            </a:pPr>
            <a:r>
              <a:rPr lang="da-DK" dirty="0"/>
              <a:t>Vi fokuserer på…..</a:t>
            </a:r>
          </a:p>
          <a:p>
            <a:pPr marL="285750" indent="-285750">
              <a:buFont typeface="Arial" panose="020B0604020202020204" pitchFamily="34" charset="0"/>
              <a:buChar char="•"/>
            </a:pPr>
            <a:endParaRPr lang="da-DK" dirty="0"/>
          </a:p>
          <a:p>
            <a:pPr marL="285750" indent="-285750">
              <a:buFont typeface="Arial" panose="020B0604020202020204" pitchFamily="34" charset="0"/>
              <a:buChar char="•"/>
            </a:pPr>
            <a:endParaRPr lang="da-DK" dirty="0"/>
          </a:p>
          <a:p>
            <a:pPr marL="285750" indent="-285750">
              <a:buFont typeface="Arial" panose="020B0604020202020204" pitchFamily="34" charset="0"/>
              <a:buChar char="•"/>
            </a:pPr>
            <a:r>
              <a:rPr lang="da-DK" dirty="0"/>
              <a:t>fordi, </a:t>
            </a:r>
          </a:p>
          <a:p>
            <a:endParaRPr lang="da-DK" dirty="0"/>
          </a:p>
        </p:txBody>
      </p:sp>
      <p:sp>
        <p:nvSpPr>
          <p:cNvPr id="4" name="Pladsholder til slidenummer 3">
            <a:extLst>
              <a:ext uri="{FF2B5EF4-FFF2-40B4-BE49-F238E27FC236}">
                <a16:creationId xmlns:a16="http://schemas.microsoft.com/office/drawing/2014/main" id="{B521B2BE-99EE-5676-CFF8-7055E167D14D}"/>
              </a:ext>
            </a:extLst>
          </p:cNvPr>
          <p:cNvSpPr>
            <a:spLocks noGrp="1"/>
          </p:cNvSpPr>
          <p:nvPr>
            <p:ph type="sldNum" sz="quarter" idx="4"/>
          </p:nvPr>
        </p:nvSpPr>
        <p:spPr/>
        <p:txBody>
          <a:bodyPr/>
          <a:lstStyle/>
          <a:p>
            <a:fld id="{0DAB5548-7253-48D6-B95B-F3D312A72220}" type="slidenum">
              <a:rPr lang="da-DK" smtClean="0"/>
              <a:pPr/>
              <a:t>7</a:t>
            </a:fld>
            <a:endParaRPr lang="da-DK" dirty="0"/>
          </a:p>
        </p:txBody>
      </p:sp>
    </p:spTree>
    <p:extLst>
      <p:ext uri="{BB962C8B-B14F-4D97-AF65-F5344CB8AC3E}">
        <p14:creationId xmlns:p14="http://schemas.microsoft.com/office/powerpoint/2010/main" val="1721128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5B4FBB-D4AB-5A7B-3DDA-0DE7CAB99022}"/>
              </a:ext>
            </a:extLst>
          </p:cNvPr>
          <p:cNvSpPr>
            <a:spLocks noGrp="1"/>
          </p:cNvSpPr>
          <p:nvPr>
            <p:ph type="title"/>
          </p:nvPr>
        </p:nvSpPr>
        <p:spPr/>
        <p:txBody>
          <a:bodyPr/>
          <a:lstStyle/>
          <a:p>
            <a:r>
              <a:rPr lang="da-DK" dirty="0"/>
              <a:t>Hvad håber vi at få ud af…</a:t>
            </a:r>
          </a:p>
        </p:txBody>
      </p:sp>
      <p:sp>
        <p:nvSpPr>
          <p:cNvPr id="3" name="Pladsholder til indhold 2">
            <a:extLst>
              <a:ext uri="{FF2B5EF4-FFF2-40B4-BE49-F238E27FC236}">
                <a16:creationId xmlns:a16="http://schemas.microsoft.com/office/drawing/2014/main" id="{7D8B71E6-5041-055F-F097-17D4F0F1C0D6}"/>
              </a:ext>
            </a:extLst>
          </p:cNvPr>
          <p:cNvSpPr>
            <a:spLocks noGrp="1"/>
          </p:cNvSpPr>
          <p:nvPr>
            <p:ph sz="quarter" idx="13"/>
          </p:nvPr>
        </p:nvSpPr>
        <p:spPr/>
        <p:txBody>
          <a:bodyPr/>
          <a:lstStyle/>
          <a:p>
            <a:r>
              <a:rPr lang="da-DK" dirty="0"/>
              <a:t>…første læringsseminar?</a:t>
            </a:r>
          </a:p>
          <a:p>
            <a:pPr marL="342900" indent="-342900">
              <a:buAutoNum type="arabicPeriod"/>
            </a:pPr>
            <a:endParaRPr lang="da-DK" dirty="0"/>
          </a:p>
          <a:p>
            <a:pPr marL="342900" indent="-342900">
              <a:buAutoNum type="arabicPeriod"/>
            </a:pPr>
            <a:endParaRPr lang="da-DK" dirty="0"/>
          </a:p>
          <a:p>
            <a:pPr marL="342900" indent="-342900">
              <a:buAutoNum type="arabicPeriod"/>
            </a:pPr>
            <a:endParaRPr lang="da-DK" dirty="0"/>
          </a:p>
          <a:p>
            <a:r>
              <a:rPr lang="da-DK" dirty="0"/>
              <a:t>…LKT Sygehuserhvervede Urinvejsinfektioner?</a:t>
            </a:r>
          </a:p>
          <a:p>
            <a:endParaRPr lang="da-DK" dirty="0"/>
          </a:p>
        </p:txBody>
      </p:sp>
      <p:sp>
        <p:nvSpPr>
          <p:cNvPr id="4" name="Pladsholder til slidenummer 3">
            <a:extLst>
              <a:ext uri="{FF2B5EF4-FFF2-40B4-BE49-F238E27FC236}">
                <a16:creationId xmlns:a16="http://schemas.microsoft.com/office/drawing/2014/main" id="{2EE4607B-D914-9F6B-B02C-4F91BA5293AF}"/>
              </a:ext>
            </a:extLst>
          </p:cNvPr>
          <p:cNvSpPr>
            <a:spLocks noGrp="1"/>
          </p:cNvSpPr>
          <p:nvPr>
            <p:ph type="sldNum" sz="quarter" idx="4"/>
          </p:nvPr>
        </p:nvSpPr>
        <p:spPr/>
        <p:txBody>
          <a:bodyPr/>
          <a:lstStyle/>
          <a:p>
            <a:fld id="{0DAB5548-7253-48D6-B95B-F3D312A72220}" type="slidenum">
              <a:rPr lang="da-DK" smtClean="0"/>
              <a:pPr/>
              <a:t>8</a:t>
            </a:fld>
            <a:endParaRPr lang="da-DK" dirty="0"/>
          </a:p>
        </p:txBody>
      </p:sp>
    </p:spTree>
    <p:extLst>
      <p:ext uri="{BB962C8B-B14F-4D97-AF65-F5344CB8AC3E}">
        <p14:creationId xmlns:p14="http://schemas.microsoft.com/office/powerpoint/2010/main" val="2432387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BD1DD2-FAEB-3450-B294-12105AA9F893}"/>
              </a:ext>
            </a:extLst>
          </p:cNvPr>
          <p:cNvSpPr>
            <a:spLocks noGrp="1"/>
          </p:cNvSpPr>
          <p:nvPr>
            <p:ph type="title"/>
          </p:nvPr>
        </p:nvSpPr>
        <p:spPr/>
        <p:txBody>
          <a:bodyPr/>
          <a:lstStyle/>
          <a:p>
            <a:r>
              <a:rPr lang="da-DK" dirty="0"/>
              <a:t>Vi er aktuelt allermest optaget af…</a:t>
            </a:r>
          </a:p>
        </p:txBody>
      </p:sp>
      <p:sp>
        <p:nvSpPr>
          <p:cNvPr id="3" name="Pladsholder til indhold 2">
            <a:extLst>
              <a:ext uri="{FF2B5EF4-FFF2-40B4-BE49-F238E27FC236}">
                <a16:creationId xmlns:a16="http://schemas.microsoft.com/office/drawing/2014/main" id="{641BAD33-41EC-E585-3968-CD89EADF6729}"/>
              </a:ext>
            </a:extLst>
          </p:cNvPr>
          <p:cNvSpPr>
            <a:spLocks noGrp="1"/>
          </p:cNvSpPr>
          <p:nvPr>
            <p:ph sz="quarter" idx="13"/>
          </p:nvPr>
        </p:nvSpPr>
        <p:spPr/>
        <p:txBody>
          <a:bodyPr/>
          <a:lstStyle/>
          <a:p>
            <a:pPr marL="342900" indent="-342900">
              <a:buFont typeface="Arial" panose="020B0604020202020204" pitchFamily="34" charset="0"/>
              <a:buChar char="•"/>
            </a:pPr>
            <a:r>
              <a:rPr lang="da-DK" dirty="0"/>
              <a:t>…</a:t>
            </a:r>
          </a:p>
          <a:p>
            <a:pPr marL="342900" indent="-342900">
              <a:buFont typeface="Arial" panose="020B0604020202020204" pitchFamily="34" charset="0"/>
              <a:buChar char="•"/>
            </a:pPr>
            <a:r>
              <a:rPr lang="da-DK" dirty="0"/>
              <a:t>…</a:t>
            </a:r>
          </a:p>
        </p:txBody>
      </p:sp>
      <p:sp>
        <p:nvSpPr>
          <p:cNvPr id="4" name="Pladsholder til slidenummer 3">
            <a:extLst>
              <a:ext uri="{FF2B5EF4-FFF2-40B4-BE49-F238E27FC236}">
                <a16:creationId xmlns:a16="http://schemas.microsoft.com/office/drawing/2014/main" id="{4D6A2F27-4F2E-70BC-FE9C-D77C56DC6D59}"/>
              </a:ext>
            </a:extLst>
          </p:cNvPr>
          <p:cNvSpPr>
            <a:spLocks noGrp="1"/>
          </p:cNvSpPr>
          <p:nvPr>
            <p:ph type="sldNum" sz="quarter" idx="4"/>
          </p:nvPr>
        </p:nvSpPr>
        <p:spPr/>
        <p:txBody>
          <a:bodyPr/>
          <a:lstStyle/>
          <a:p>
            <a:fld id="{0DAB5548-7253-48D6-B95B-F3D312A72220}" type="slidenum">
              <a:rPr lang="da-DK" smtClean="0"/>
              <a:pPr/>
              <a:t>9</a:t>
            </a:fld>
            <a:endParaRPr lang="da-DK" dirty="0"/>
          </a:p>
        </p:txBody>
      </p:sp>
    </p:spTree>
    <p:extLst>
      <p:ext uri="{BB962C8B-B14F-4D97-AF65-F5344CB8AC3E}">
        <p14:creationId xmlns:p14="http://schemas.microsoft.com/office/powerpoint/2010/main" val="1815434575"/>
      </p:ext>
    </p:extLst>
  </p:cSld>
  <p:clrMapOvr>
    <a:masterClrMapping/>
  </p:clrMapOvr>
</p:sld>
</file>

<file path=ppt/theme/theme1.xml><?xml version="1.0" encoding="utf-8"?>
<a:theme xmlns:a="http://schemas.openxmlformats.org/drawingml/2006/main" name="REGION H Hospital PowerPoint Skabelon_DKfinal">
  <a:themeElements>
    <a:clrScheme name="Læringsseminar Urinvejsinfektioner">
      <a:dk1>
        <a:srgbClr val="000000"/>
      </a:dk1>
      <a:lt1>
        <a:srgbClr val="FFFFFF"/>
      </a:lt1>
      <a:dk2>
        <a:srgbClr val="38454E"/>
      </a:dk2>
      <a:lt2>
        <a:srgbClr val="FDE4BD"/>
      </a:lt2>
      <a:accent1>
        <a:srgbClr val="BC90C1"/>
      </a:accent1>
      <a:accent2>
        <a:srgbClr val="CDDED2"/>
      </a:accent2>
      <a:accent3>
        <a:srgbClr val="EAEDB2"/>
      </a:accent3>
      <a:accent4>
        <a:srgbClr val="FDE4BD"/>
      </a:accent4>
      <a:accent5>
        <a:srgbClr val="BB8092"/>
      </a:accent5>
      <a:accent6>
        <a:srgbClr val="BBD092"/>
      </a:accent6>
      <a:hlink>
        <a:srgbClr val="38454E"/>
      </a:hlink>
      <a:folHlink>
        <a:srgbClr val="38454E"/>
      </a:folHlink>
    </a:clrScheme>
    <a:fontScheme name="Region Hovedstaden">
      <a:majorFont>
        <a:latin typeface="Arial"/>
        <a:ea typeface=""/>
        <a:cs typeface=""/>
      </a:majorFont>
      <a:minorFont>
        <a:latin typeface="Arial"/>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F4A60"/>
        </a:solidFill>
        <a:ln w="9525">
          <a:solidFill>
            <a:srgbClr val="1F4A60"/>
          </a:solidFill>
        </a:ln>
      </a:spPr>
      <a:bodyPr lIns="0" tIns="0" rIns="0" bIns="0"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rgbClr val="1F2936"/>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defRPr dirty="0" err="1" smtClean="0"/>
        </a:defPPr>
      </a:lstStyle>
    </a:txDef>
  </a:objectDefaults>
  <a:extraClrSchemeLst/>
  <a:extLst>
    <a:ext uri="{05A4C25C-085E-4340-85A3-A5531E510DB2}">
      <thm15:themeFamily xmlns:thm15="http://schemas.microsoft.com/office/thememl/2012/main" name="REGION H PowerPoint Skabelon_DK.potx" id="{26986A75-4BB5-4C20-9DD6-E823FDD01161}" vid="{1F3D9A04-036F-41B4-8EF4-D6B3C5EA408C}"/>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Arial" panose="020B0604020202020204"/>
        <a:ea typeface=""/>
        <a:cs typeface=""/>
        <a:font script="Jpan" typeface="Arial"/>
        <a:font script="Hang" typeface="Arial"/>
        <a:font script="Hans" typeface="Arial"/>
        <a:font script="Hant" typeface="Arial"/>
        <a:font script="Arab" typeface="Arial"/>
        <a:font script="Hebr" typeface="Arial"/>
        <a:font script="Thai" typeface="Arial"/>
        <a:font script="Ethi" typeface="Arial"/>
        <a:font script="Beng" typeface="Arial"/>
        <a:font script="Gujr" typeface="Arial"/>
        <a:font script="Khmr" typeface="Arial"/>
        <a:font script="Knda" typeface="Arial"/>
        <a:font script="Guru" typeface="Arial"/>
        <a:font script="Cans" typeface="Arial"/>
        <a:font script="Cher" typeface="Arial"/>
        <a:font script="Yiii" typeface="Arial"/>
        <a:font script="Tibt" typeface="Arial"/>
        <a:font script="Thaa" typeface="Arial"/>
        <a:font script="Deva" typeface="Arial"/>
        <a:font script="Telu" typeface="Arial"/>
        <a:font script="Taml" typeface="Arial"/>
        <a:font script="Syrc" typeface="Arial"/>
        <a:font script="Orya" typeface="Arial"/>
        <a:font script="Mlym" typeface="Arial"/>
        <a:font script="Laoo" typeface="Arial"/>
        <a:font script="Sinh" typeface="Arial"/>
        <a:font script="Mong" typeface="Arial"/>
        <a:font script="Viet" typeface="Arial"/>
        <a:font script="Uigh" typeface="Arial"/>
        <a:font script="Geor" typeface="Arial"/>
      </a:majorFont>
      <a:minorFont>
        <a:latin typeface="Arial" panose="020B0604020202020204"/>
        <a:ea typeface=""/>
        <a:cs typeface=""/>
        <a:font script="Jpan" typeface="Arial"/>
        <a:font script="Hang" typeface="Arial"/>
        <a:font script="Hans" typeface="Arial"/>
        <a:font script="Hant" typeface="Arial"/>
        <a:font script="Arab" typeface="Arial"/>
        <a:font script="Hebr" typeface="Arial"/>
        <a:font script="Thai" typeface="Arial"/>
        <a:font script="Ethi" typeface="Arial"/>
        <a:font script="Beng" typeface="Arial"/>
        <a:font script="Gujr" typeface="Arial"/>
        <a:font script="Khmr" typeface="Arial"/>
        <a:font script="Knda" typeface="Arial"/>
        <a:font script="Guru" typeface="Arial"/>
        <a:font script="Cans" typeface="Arial"/>
        <a:font script="Cher" typeface="Arial"/>
        <a:font script="Yiii" typeface="Arial"/>
        <a:font script="Tibt" typeface="Arial"/>
        <a:font script="Thaa" typeface="Arial"/>
        <a:font script="Deva" typeface="Arial"/>
        <a:font script="Telu" typeface="Arial"/>
        <a:font script="Taml" typeface="Arial"/>
        <a:font script="Syrc" typeface="Arial"/>
        <a:font script="Orya" typeface="Arial"/>
        <a:font script="Mlym" typeface="Arial"/>
        <a:font script="Laoo" typeface="Arial"/>
        <a:font script="Sinh" typeface="Arial"/>
        <a:font script="Mong" typeface="Arial"/>
        <a:font script="Viet" typeface="Arial"/>
        <a:font script="Uigh" typeface="Arial"/>
        <a:font script="Geor" typeface="Arial"/>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661</Words>
  <Application>Microsoft Office PowerPoint</Application>
  <PresentationFormat>Widescreen</PresentationFormat>
  <Paragraphs>84</Paragraphs>
  <Slides>9</Slides>
  <Notes>6</Notes>
  <HiddenSlides>0</HiddenSlides>
  <MMClips>0</MMClips>
  <ScaleCrop>false</ScaleCrop>
  <HeadingPairs>
    <vt:vector size="6" baseType="variant">
      <vt:variant>
        <vt:lpstr>Benyttede skrifttyper</vt:lpstr>
      </vt:variant>
      <vt:variant>
        <vt:i4>2</vt:i4>
      </vt:variant>
      <vt:variant>
        <vt:lpstr>Tema</vt:lpstr>
      </vt:variant>
      <vt:variant>
        <vt:i4>1</vt:i4>
      </vt:variant>
      <vt:variant>
        <vt:lpstr>Slidetitler</vt:lpstr>
      </vt:variant>
      <vt:variant>
        <vt:i4>9</vt:i4>
      </vt:variant>
    </vt:vector>
  </HeadingPairs>
  <TitlesOfParts>
    <vt:vector size="12" baseType="lpstr">
      <vt:lpstr>Arial</vt:lpstr>
      <vt:lpstr>Verdana</vt:lpstr>
      <vt:lpstr>REGION H Hospital PowerPoint Skabelon_DKfinal</vt:lpstr>
      <vt:lpstr>Skabelon til storyboard.  Første læringsseminar</vt:lpstr>
      <vt:lpstr>Hvad er et storyboard? (1/2) – slette denne slide inden skabelonen sendes til LKT Ressourceperson</vt:lpstr>
      <vt:lpstr>Hvad er et storyboard? (2/2) – slet denne slide inden skabelonen sendes til LKT Ressourceperson</vt:lpstr>
      <vt:lpstr>STORYBOARD  TIL FØRSTE LÆRINGSSEMINAR   25. NOVEMBER 2025</vt:lpstr>
      <vt:lpstr>Vores forbedringsteam</vt:lpstr>
      <vt:lpstr>Hvem er vi?</vt:lpstr>
      <vt:lpstr>I vores tværsektorielle forbedringsarbejde har vi fokus på…</vt:lpstr>
      <vt:lpstr>Hvad håber vi at få ud af…</vt:lpstr>
      <vt:lpstr>Vi er aktuelt allermest optaget af…</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2023-05-24T08:47:57Z</dcterms:created>
  <dcterms:modified xsi:type="dcterms:W3CDTF">2025-09-04T12:53:08Z</dcterms:modified>
</cp:coreProperties>
</file>